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98" r:id="rId3"/>
    <p:sldId id="295" r:id="rId4"/>
    <p:sldId id="296" r:id="rId5"/>
    <p:sldId id="297" r:id="rId6"/>
    <p:sldId id="292" r:id="rId7"/>
    <p:sldId id="299" r:id="rId8"/>
    <p:sldId id="294" r:id="rId9"/>
  </p:sldIdLst>
  <p:sldSz cx="9144000" cy="5143500" type="screen16x9"/>
  <p:notesSz cx="6858000" cy="9144000"/>
  <p:embeddedFontLst>
    <p:embeddedFont>
      <p:font typeface="Shadows Into Light Two" panose="020B0604020202020204" charset="0"/>
      <p:regular r:id="rId11"/>
    </p:embeddedFont>
    <p:embeddedFont>
      <p:font typeface="The Hand" panose="020B0604020202020204" charset="0"/>
      <p:regular r:id="rId12"/>
      <p:bold r:id="rId13"/>
    </p:embeddedFont>
    <p:embeddedFont>
      <p:font typeface="Chivo Light" panose="020B0604020202020204" charset="0"/>
      <p:regular r:id="rId14"/>
      <p:bold r:id="rId15"/>
      <p:italic r:id="rId16"/>
      <p:boldItalic r:id="rId17"/>
    </p:embeddedFont>
    <p:embeddedFont>
      <p:font typeface="Modern Love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EFE3DF6-92F1-43D9-989E-15DEC22E7B3A}">
  <a:tblStyle styleId="{9EFE3DF6-92F1-43D9-989E-15DEC22E7B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5"/>
    <p:restoredTop sz="94617"/>
  </p:normalViewPr>
  <p:slideViewPr>
    <p:cSldViewPr snapToGrid="0" snapToObjects="1">
      <p:cViewPr>
        <p:scale>
          <a:sx n="110" d="100"/>
          <a:sy n="110" d="100"/>
        </p:scale>
        <p:origin x="-84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7916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143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28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ed75ccf_0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ed75ccf_0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715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254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1536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220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97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679074">
            <a:off x="7424169" y="1110641"/>
            <a:ext cx="265609" cy="34947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389031" y="-184381"/>
            <a:ext cx="971249" cy="98362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519519" y="94934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8336996">
            <a:off x="4243138" y="-22224"/>
            <a:ext cx="467049" cy="473000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3778801">
            <a:off x="8116057" y="3817380"/>
            <a:ext cx="580177" cy="58740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6668499">
            <a:off x="5293109" y="3771186"/>
            <a:ext cx="892234" cy="662795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3835491">
            <a:off x="5235980" y="3951326"/>
            <a:ext cx="467040" cy="42328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6648350">
            <a:off x="8451648" y="629713"/>
            <a:ext cx="922830" cy="75773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2488733">
            <a:off x="6365042" y="2437342"/>
            <a:ext cx="993792" cy="73816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617181" y="4283744"/>
            <a:ext cx="971249" cy="98362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676400" y="1412350"/>
            <a:ext cx="4637700" cy="23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/>
          <p:nvPr/>
        </p:nvSpPr>
        <p:spPr>
          <a:xfrm rot="-10736906">
            <a:off x="8409586" y="2375711"/>
            <a:ext cx="825227" cy="74778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-9528265">
            <a:off x="8474418" y="2733034"/>
            <a:ext cx="419693" cy="42504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873523" y="349101"/>
            <a:ext cx="467067" cy="47817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5760012" y="159538"/>
            <a:ext cx="971255" cy="1011985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3741321">
            <a:off x="5765601" y="-92132"/>
            <a:ext cx="547361" cy="560373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-267953" y="1365498"/>
            <a:ext cx="1131662" cy="10254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31131" y="2051184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0592599">
            <a:off x="3091737" y="4454947"/>
            <a:ext cx="1090400" cy="80998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-7924870">
            <a:off x="339964" y="3032930"/>
            <a:ext cx="841224" cy="62489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-1232320">
            <a:off x="908097" y="2912232"/>
            <a:ext cx="341366" cy="349481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5969070">
            <a:off x="976107" y="4357729"/>
            <a:ext cx="825137" cy="83565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1319022">
            <a:off x="-115268" y="1393270"/>
            <a:ext cx="747678" cy="117096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2220874" y="-212399"/>
            <a:ext cx="1016948" cy="103966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-10076712">
            <a:off x="8276016" y="2450651"/>
            <a:ext cx="930331" cy="696680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9290225">
            <a:off x="5567287" y="240208"/>
            <a:ext cx="943922" cy="1037964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831654">
            <a:off x="2857171" y="4159157"/>
            <a:ext cx="1190515" cy="1068860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1232584">
            <a:off x="956194" y="3077566"/>
            <a:ext cx="267636" cy="288754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2062504">
            <a:off x="499387" y="2832699"/>
            <a:ext cx="348730" cy="89372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734338" y="402317"/>
            <a:ext cx="556340" cy="424970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-7406387">
            <a:off x="1005078" y="4425379"/>
            <a:ext cx="609879" cy="93752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6461285" y="4408739"/>
            <a:ext cx="953706" cy="858029"/>
          </a:xfrm>
          <a:custGeom>
            <a:avLst/>
            <a:gdLst/>
            <a:ahLst/>
            <a:cxnLst/>
            <a:rect l="l" t="t" r="r" b="b"/>
            <a:pathLst>
              <a:path w="35137" h="31612" extrusionOk="0">
                <a:moveTo>
                  <a:pt x="18405" y="3287"/>
                </a:moveTo>
                <a:lnTo>
                  <a:pt x="18166" y="3347"/>
                </a:lnTo>
                <a:lnTo>
                  <a:pt x="18166" y="3407"/>
                </a:lnTo>
                <a:lnTo>
                  <a:pt x="18106" y="3466"/>
                </a:lnTo>
                <a:lnTo>
                  <a:pt x="18225" y="3646"/>
                </a:lnTo>
                <a:lnTo>
                  <a:pt x="18464" y="3944"/>
                </a:lnTo>
                <a:lnTo>
                  <a:pt x="18942" y="4183"/>
                </a:lnTo>
                <a:lnTo>
                  <a:pt x="19241" y="4423"/>
                </a:lnTo>
                <a:lnTo>
                  <a:pt x="19660" y="4781"/>
                </a:lnTo>
                <a:lnTo>
                  <a:pt x="19899" y="4901"/>
                </a:lnTo>
                <a:lnTo>
                  <a:pt x="20138" y="5020"/>
                </a:lnTo>
                <a:lnTo>
                  <a:pt x="20317" y="5020"/>
                </a:lnTo>
                <a:lnTo>
                  <a:pt x="20496" y="4960"/>
                </a:lnTo>
                <a:lnTo>
                  <a:pt x="20556" y="4781"/>
                </a:lnTo>
                <a:lnTo>
                  <a:pt x="20556" y="4542"/>
                </a:lnTo>
                <a:lnTo>
                  <a:pt x="20436" y="4363"/>
                </a:lnTo>
                <a:lnTo>
                  <a:pt x="20257" y="4183"/>
                </a:lnTo>
                <a:lnTo>
                  <a:pt x="19839" y="3825"/>
                </a:lnTo>
                <a:lnTo>
                  <a:pt x="19540" y="3646"/>
                </a:lnTo>
                <a:lnTo>
                  <a:pt x="19062" y="3407"/>
                </a:lnTo>
                <a:lnTo>
                  <a:pt x="18703" y="3347"/>
                </a:lnTo>
                <a:lnTo>
                  <a:pt x="18405" y="3287"/>
                </a:lnTo>
                <a:close/>
                <a:moveTo>
                  <a:pt x="28384" y="5677"/>
                </a:moveTo>
                <a:lnTo>
                  <a:pt x="27009" y="5737"/>
                </a:lnTo>
                <a:lnTo>
                  <a:pt x="26053" y="5857"/>
                </a:lnTo>
                <a:lnTo>
                  <a:pt x="25575" y="5916"/>
                </a:lnTo>
                <a:lnTo>
                  <a:pt x="25277" y="5916"/>
                </a:lnTo>
                <a:lnTo>
                  <a:pt x="26053" y="6155"/>
                </a:lnTo>
                <a:lnTo>
                  <a:pt x="26770" y="6275"/>
                </a:lnTo>
                <a:lnTo>
                  <a:pt x="27547" y="6335"/>
                </a:lnTo>
                <a:lnTo>
                  <a:pt x="29041" y="6335"/>
                </a:lnTo>
                <a:lnTo>
                  <a:pt x="29400" y="6275"/>
                </a:lnTo>
                <a:lnTo>
                  <a:pt x="29579" y="6275"/>
                </a:lnTo>
                <a:lnTo>
                  <a:pt x="29639" y="6215"/>
                </a:lnTo>
                <a:lnTo>
                  <a:pt x="29758" y="6096"/>
                </a:lnTo>
                <a:lnTo>
                  <a:pt x="29878" y="5916"/>
                </a:lnTo>
                <a:lnTo>
                  <a:pt x="29878" y="5857"/>
                </a:lnTo>
                <a:lnTo>
                  <a:pt x="29878" y="5797"/>
                </a:lnTo>
                <a:lnTo>
                  <a:pt x="29818" y="5737"/>
                </a:lnTo>
                <a:lnTo>
                  <a:pt x="29698" y="5737"/>
                </a:lnTo>
                <a:lnTo>
                  <a:pt x="28384" y="5677"/>
                </a:lnTo>
                <a:close/>
                <a:moveTo>
                  <a:pt x="21512" y="4781"/>
                </a:moveTo>
                <a:lnTo>
                  <a:pt x="21213" y="4841"/>
                </a:lnTo>
                <a:lnTo>
                  <a:pt x="20914" y="4960"/>
                </a:lnTo>
                <a:lnTo>
                  <a:pt x="20675" y="5080"/>
                </a:lnTo>
                <a:lnTo>
                  <a:pt x="20496" y="5379"/>
                </a:lnTo>
                <a:lnTo>
                  <a:pt x="20377" y="5558"/>
                </a:lnTo>
                <a:lnTo>
                  <a:pt x="20436" y="5737"/>
                </a:lnTo>
                <a:lnTo>
                  <a:pt x="20556" y="5857"/>
                </a:lnTo>
                <a:lnTo>
                  <a:pt x="20914" y="6036"/>
                </a:lnTo>
                <a:lnTo>
                  <a:pt x="21333" y="6275"/>
                </a:lnTo>
                <a:lnTo>
                  <a:pt x="21631" y="6454"/>
                </a:lnTo>
                <a:lnTo>
                  <a:pt x="21870" y="6753"/>
                </a:lnTo>
                <a:lnTo>
                  <a:pt x="22109" y="6992"/>
                </a:lnTo>
                <a:lnTo>
                  <a:pt x="22408" y="7171"/>
                </a:lnTo>
                <a:lnTo>
                  <a:pt x="22647" y="7291"/>
                </a:lnTo>
                <a:lnTo>
                  <a:pt x="22946" y="7291"/>
                </a:lnTo>
                <a:lnTo>
                  <a:pt x="23305" y="7171"/>
                </a:lnTo>
                <a:lnTo>
                  <a:pt x="23663" y="6872"/>
                </a:lnTo>
                <a:lnTo>
                  <a:pt x="23842" y="6574"/>
                </a:lnTo>
                <a:lnTo>
                  <a:pt x="23962" y="6275"/>
                </a:lnTo>
                <a:lnTo>
                  <a:pt x="24022" y="5976"/>
                </a:lnTo>
                <a:lnTo>
                  <a:pt x="24022" y="5677"/>
                </a:lnTo>
                <a:lnTo>
                  <a:pt x="23902" y="5379"/>
                </a:lnTo>
                <a:lnTo>
                  <a:pt x="23663" y="5199"/>
                </a:lnTo>
                <a:lnTo>
                  <a:pt x="23424" y="5020"/>
                </a:lnTo>
                <a:lnTo>
                  <a:pt x="23066" y="4901"/>
                </a:lnTo>
                <a:lnTo>
                  <a:pt x="22528" y="4841"/>
                </a:lnTo>
                <a:lnTo>
                  <a:pt x="21870" y="4781"/>
                </a:lnTo>
                <a:close/>
                <a:moveTo>
                  <a:pt x="6573" y="7888"/>
                </a:moveTo>
                <a:lnTo>
                  <a:pt x="6334" y="7948"/>
                </a:lnTo>
                <a:lnTo>
                  <a:pt x="6215" y="8068"/>
                </a:lnTo>
                <a:lnTo>
                  <a:pt x="6095" y="8187"/>
                </a:lnTo>
                <a:lnTo>
                  <a:pt x="6035" y="8366"/>
                </a:lnTo>
                <a:lnTo>
                  <a:pt x="6035" y="8546"/>
                </a:lnTo>
                <a:lnTo>
                  <a:pt x="6095" y="8665"/>
                </a:lnTo>
                <a:lnTo>
                  <a:pt x="6215" y="8785"/>
                </a:lnTo>
                <a:lnTo>
                  <a:pt x="6334" y="8844"/>
                </a:lnTo>
                <a:lnTo>
                  <a:pt x="6573" y="8785"/>
                </a:lnTo>
                <a:lnTo>
                  <a:pt x="6693" y="8665"/>
                </a:lnTo>
                <a:lnTo>
                  <a:pt x="6812" y="8546"/>
                </a:lnTo>
                <a:lnTo>
                  <a:pt x="6872" y="8366"/>
                </a:lnTo>
                <a:lnTo>
                  <a:pt x="6872" y="8187"/>
                </a:lnTo>
                <a:lnTo>
                  <a:pt x="6812" y="8068"/>
                </a:lnTo>
                <a:lnTo>
                  <a:pt x="6693" y="7948"/>
                </a:lnTo>
                <a:lnTo>
                  <a:pt x="6573" y="7888"/>
                </a:lnTo>
                <a:close/>
                <a:moveTo>
                  <a:pt x="20974" y="6753"/>
                </a:moveTo>
                <a:lnTo>
                  <a:pt x="20436" y="6992"/>
                </a:lnTo>
                <a:lnTo>
                  <a:pt x="19600" y="7470"/>
                </a:lnTo>
                <a:lnTo>
                  <a:pt x="18584" y="8068"/>
                </a:lnTo>
                <a:lnTo>
                  <a:pt x="17508" y="8785"/>
                </a:lnTo>
                <a:lnTo>
                  <a:pt x="16552" y="9561"/>
                </a:lnTo>
                <a:lnTo>
                  <a:pt x="16134" y="9980"/>
                </a:lnTo>
                <a:lnTo>
                  <a:pt x="15835" y="10338"/>
                </a:lnTo>
                <a:lnTo>
                  <a:pt x="15596" y="10697"/>
                </a:lnTo>
                <a:lnTo>
                  <a:pt x="15477" y="10996"/>
                </a:lnTo>
                <a:lnTo>
                  <a:pt x="15477" y="11294"/>
                </a:lnTo>
                <a:lnTo>
                  <a:pt x="15536" y="11414"/>
                </a:lnTo>
                <a:lnTo>
                  <a:pt x="15596" y="11533"/>
                </a:lnTo>
                <a:lnTo>
                  <a:pt x="15716" y="11474"/>
                </a:lnTo>
                <a:lnTo>
                  <a:pt x="15895" y="11354"/>
                </a:lnTo>
                <a:lnTo>
                  <a:pt x="16492" y="10876"/>
                </a:lnTo>
                <a:lnTo>
                  <a:pt x="18285" y="9263"/>
                </a:lnTo>
                <a:lnTo>
                  <a:pt x="20018" y="7590"/>
                </a:lnTo>
                <a:lnTo>
                  <a:pt x="20675" y="6992"/>
                </a:lnTo>
                <a:lnTo>
                  <a:pt x="20974" y="6753"/>
                </a:lnTo>
                <a:close/>
                <a:moveTo>
                  <a:pt x="6513" y="10816"/>
                </a:moveTo>
                <a:lnTo>
                  <a:pt x="6334" y="10876"/>
                </a:lnTo>
                <a:lnTo>
                  <a:pt x="6155" y="10996"/>
                </a:lnTo>
                <a:lnTo>
                  <a:pt x="6095" y="11175"/>
                </a:lnTo>
                <a:lnTo>
                  <a:pt x="6095" y="11354"/>
                </a:lnTo>
                <a:lnTo>
                  <a:pt x="6155" y="11533"/>
                </a:lnTo>
                <a:lnTo>
                  <a:pt x="6274" y="11653"/>
                </a:lnTo>
                <a:lnTo>
                  <a:pt x="6633" y="11653"/>
                </a:lnTo>
                <a:lnTo>
                  <a:pt x="6812" y="11533"/>
                </a:lnTo>
                <a:lnTo>
                  <a:pt x="6932" y="11414"/>
                </a:lnTo>
                <a:lnTo>
                  <a:pt x="6991" y="11294"/>
                </a:lnTo>
                <a:lnTo>
                  <a:pt x="7051" y="11115"/>
                </a:lnTo>
                <a:lnTo>
                  <a:pt x="6991" y="10996"/>
                </a:lnTo>
                <a:lnTo>
                  <a:pt x="6932" y="10876"/>
                </a:lnTo>
                <a:lnTo>
                  <a:pt x="6752" y="10816"/>
                </a:lnTo>
                <a:close/>
                <a:moveTo>
                  <a:pt x="22588" y="8127"/>
                </a:moveTo>
                <a:lnTo>
                  <a:pt x="22588" y="8904"/>
                </a:lnTo>
                <a:lnTo>
                  <a:pt x="22588" y="10398"/>
                </a:lnTo>
                <a:lnTo>
                  <a:pt x="22647" y="11175"/>
                </a:lnTo>
                <a:lnTo>
                  <a:pt x="22767" y="11832"/>
                </a:lnTo>
                <a:lnTo>
                  <a:pt x="22886" y="12071"/>
                </a:lnTo>
                <a:lnTo>
                  <a:pt x="23006" y="12250"/>
                </a:lnTo>
                <a:lnTo>
                  <a:pt x="23125" y="12370"/>
                </a:lnTo>
                <a:lnTo>
                  <a:pt x="23305" y="12370"/>
                </a:lnTo>
                <a:lnTo>
                  <a:pt x="23484" y="12250"/>
                </a:lnTo>
                <a:lnTo>
                  <a:pt x="23544" y="12071"/>
                </a:lnTo>
                <a:lnTo>
                  <a:pt x="23305" y="11055"/>
                </a:lnTo>
                <a:lnTo>
                  <a:pt x="23006" y="10099"/>
                </a:lnTo>
                <a:lnTo>
                  <a:pt x="22767" y="9083"/>
                </a:lnTo>
                <a:lnTo>
                  <a:pt x="22588" y="8127"/>
                </a:lnTo>
                <a:close/>
                <a:moveTo>
                  <a:pt x="4183" y="12549"/>
                </a:moveTo>
                <a:lnTo>
                  <a:pt x="3944" y="12609"/>
                </a:lnTo>
                <a:lnTo>
                  <a:pt x="3765" y="12728"/>
                </a:lnTo>
                <a:lnTo>
                  <a:pt x="3645" y="12908"/>
                </a:lnTo>
                <a:lnTo>
                  <a:pt x="3526" y="13147"/>
                </a:lnTo>
                <a:lnTo>
                  <a:pt x="3526" y="13386"/>
                </a:lnTo>
                <a:lnTo>
                  <a:pt x="3585" y="13565"/>
                </a:lnTo>
                <a:lnTo>
                  <a:pt x="3705" y="13685"/>
                </a:lnTo>
                <a:lnTo>
                  <a:pt x="3944" y="13744"/>
                </a:lnTo>
                <a:lnTo>
                  <a:pt x="4183" y="13685"/>
                </a:lnTo>
                <a:lnTo>
                  <a:pt x="4362" y="13565"/>
                </a:lnTo>
                <a:lnTo>
                  <a:pt x="4482" y="13386"/>
                </a:lnTo>
                <a:lnTo>
                  <a:pt x="4601" y="13147"/>
                </a:lnTo>
                <a:lnTo>
                  <a:pt x="4601" y="12908"/>
                </a:lnTo>
                <a:lnTo>
                  <a:pt x="4541" y="12728"/>
                </a:lnTo>
                <a:lnTo>
                  <a:pt x="4422" y="12609"/>
                </a:lnTo>
                <a:lnTo>
                  <a:pt x="4183" y="12549"/>
                </a:lnTo>
                <a:close/>
                <a:moveTo>
                  <a:pt x="6752" y="14700"/>
                </a:moveTo>
                <a:lnTo>
                  <a:pt x="6573" y="14760"/>
                </a:lnTo>
                <a:lnTo>
                  <a:pt x="6454" y="14760"/>
                </a:lnTo>
                <a:lnTo>
                  <a:pt x="6334" y="14880"/>
                </a:lnTo>
                <a:lnTo>
                  <a:pt x="6215" y="15059"/>
                </a:lnTo>
                <a:lnTo>
                  <a:pt x="6155" y="15298"/>
                </a:lnTo>
                <a:lnTo>
                  <a:pt x="6215" y="15597"/>
                </a:lnTo>
                <a:lnTo>
                  <a:pt x="6394" y="15776"/>
                </a:lnTo>
                <a:lnTo>
                  <a:pt x="6573" y="15896"/>
                </a:lnTo>
                <a:lnTo>
                  <a:pt x="6693" y="15896"/>
                </a:lnTo>
                <a:lnTo>
                  <a:pt x="6812" y="15836"/>
                </a:lnTo>
                <a:lnTo>
                  <a:pt x="6991" y="15776"/>
                </a:lnTo>
                <a:lnTo>
                  <a:pt x="7111" y="15656"/>
                </a:lnTo>
                <a:lnTo>
                  <a:pt x="7230" y="15477"/>
                </a:lnTo>
                <a:lnTo>
                  <a:pt x="7290" y="15298"/>
                </a:lnTo>
                <a:lnTo>
                  <a:pt x="7290" y="15119"/>
                </a:lnTo>
                <a:lnTo>
                  <a:pt x="7171" y="14999"/>
                </a:lnTo>
                <a:lnTo>
                  <a:pt x="7111" y="14880"/>
                </a:lnTo>
                <a:lnTo>
                  <a:pt x="6932" y="14760"/>
                </a:lnTo>
                <a:lnTo>
                  <a:pt x="6752" y="14700"/>
                </a:lnTo>
                <a:close/>
                <a:moveTo>
                  <a:pt x="3167" y="15597"/>
                </a:moveTo>
                <a:lnTo>
                  <a:pt x="2988" y="15716"/>
                </a:lnTo>
                <a:lnTo>
                  <a:pt x="2809" y="15836"/>
                </a:lnTo>
                <a:lnTo>
                  <a:pt x="2749" y="16135"/>
                </a:lnTo>
                <a:lnTo>
                  <a:pt x="2689" y="16314"/>
                </a:lnTo>
                <a:lnTo>
                  <a:pt x="2749" y="16493"/>
                </a:lnTo>
                <a:lnTo>
                  <a:pt x="2868" y="16553"/>
                </a:lnTo>
                <a:lnTo>
                  <a:pt x="3048" y="16613"/>
                </a:lnTo>
                <a:lnTo>
                  <a:pt x="3227" y="16613"/>
                </a:lnTo>
                <a:lnTo>
                  <a:pt x="3406" y="16553"/>
                </a:lnTo>
                <a:lnTo>
                  <a:pt x="3526" y="16493"/>
                </a:lnTo>
                <a:lnTo>
                  <a:pt x="3645" y="16314"/>
                </a:lnTo>
                <a:lnTo>
                  <a:pt x="3705" y="16015"/>
                </a:lnTo>
                <a:lnTo>
                  <a:pt x="3645" y="15836"/>
                </a:lnTo>
                <a:lnTo>
                  <a:pt x="3526" y="15716"/>
                </a:lnTo>
                <a:lnTo>
                  <a:pt x="3346" y="15597"/>
                </a:lnTo>
                <a:close/>
                <a:moveTo>
                  <a:pt x="8186" y="17688"/>
                </a:moveTo>
                <a:lnTo>
                  <a:pt x="8067" y="17748"/>
                </a:lnTo>
                <a:lnTo>
                  <a:pt x="7947" y="17808"/>
                </a:lnTo>
                <a:lnTo>
                  <a:pt x="7828" y="17987"/>
                </a:lnTo>
                <a:lnTo>
                  <a:pt x="7768" y="18166"/>
                </a:lnTo>
                <a:lnTo>
                  <a:pt x="7708" y="18405"/>
                </a:lnTo>
                <a:lnTo>
                  <a:pt x="7768" y="18584"/>
                </a:lnTo>
                <a:lnTo>
                  <a:pt x="7828" y="18764"/>
                </a:lnTo>
                <a:lnTo>
                  <a:pt x="7947" y="18824"/>
                </a:lnTo>
                <a:lnTo>
                  <a:pt x="8127" y="18824"/>
                </a:lnTo>
                <a:lnTo>
                  <a:pt x="8366" y="18764"/>
                </a:lnTo>
                <a:lnTo>
                  <a:pt x="8545" y="18644"/>
                </a:lnTo>
                <a:lnTo>
                  <a:pt x="8724" y="18525"/>
                </a:lnTo>
                <a:lnTo>
                  <a:pt x="8844" y="18465"/>
                </a:lnTo>
                <a:lnTo>
                  <a:pt x="8904" y="18345"/>
                </a:lnTo>
                <a:lnTo>
                  <a:pt x="8904" y="18286"/>
                </a:lnTo>
                <a:lnTo>
                  <a:pt x="8904" y="18166"/>
                </a:lnTo>
                <a:lnTo>
                  <a:pt x="8844" y="17927"/>
                </a:lnTo>
                <a:lnTo>
                  <a:pt x="8665" y="17808"/>
                </a:lnTo>
                <a:lnTo>
                  <a:pt x="8426" y="17688"/>
                </a:lnTo>
                <a:close/>
                <a:moveTo>
                  <a:pt x="5258" y="18883"/>
                </a:moveTo>
                <a:lnTo>
                  <a:pt x="5079" y="18943"/>
                </a:lnTo>
                <a:lnTo>
                  <a:pt x="4900" y="19063"/>
                </a:lnTo>
                <a:lnTo>
                  <a:pt x="4840" y="19242"/>
                </a:lnTo>
                <a:lnTo>
                  <a:pt x="4840" y="19421"/>
                </a:lnTo>
                <a:lnTo>
                  <a:pt x="4840" y="19600"/>
                </a:lnTo>
                <a:lnTo>
                  <a:pt x="4900" y="19780"/>
                </a:lnTo>
                <a:lnTo>
                  <a:pt x="5019" y="19959"/>
                </a:lnTo>
                <a:lnTo>
                  <a:pt x="5139" y="20019"/>
                </a:lnTo>
                <a:lnTo>
                  <a:pt x="5318" y="19959"/>
                </a:lnTo>
                <a:lnTo>
                  <a:pt x="5497" y="19839"/>
                </a:lnTo>
                <a:lnTo>
                  <a:pt x="5617" y="19660"/>
                </a:lnTo>
                <a:lnTo>
                  <a:pt x="5677" y="19421"/>
                </a:lnTo>
                <a:lnTo>
                  <a:pt x="5677" y="19182"/>
                </a:lnTo>
                <a:lnTo>
                  <a:pt x="5617" y="19003"/>
                </a:lnTo>
                <a:lnTo>
                  <a:pt x="5497" y="18883"/>
                </a:lnTo>
                <a:close/>
                <a:moveTo>
                  <a:pt x="7768" y="21094"/>
                </a:moveTo>
                <a:lnTo>
                  <a:pt x="7589" y="21214"/>
                </a:lnTo>
                <a:lnTo>
                  <a:pt x="7529" y="21393"/>
                </a:lnTo>
                <a:lnTo>
                  <a:pt x="7529" y="21572"/>
                </a:lnTo>
                <a:lnTo>
                  <a:pt x="7529" y="21692"/>
                </a:lnTo>
                <a:lnTo>
                  <a:pt x="7589" y="21871"/>
                </a:lnTo>
                <a:lnTo>
                  <a:pt x="7708" y="21931"/>
                </a:lnTo>
                <a:lnTo>
                  <a:pt x="7828" y="21931"/>
                </a:lnTo>
                <a:lnTo>
                  <a:pt x="8067" y="21752"/>
                </a:lnTo>
                <a:lnTo>
                  <a:pt x="8246" y="21453"/>
                </a:lnTo>
                <a:lnTo>
                  <a:pt x="8306" y="21333"/>
                </a:lnTo>
                <a:lnTo>
                  <a:pt x="8306" y="21214"/>
                </a:lnTo>
                <a:lnTo>
                  <a:pt x="8186" y="21094"/>
                </a:lnTo>
                <a:close/>
                <a:moveTo>
                  <a:pt x="11354" y="21991"/>
                </a:moveTo>
                <a:lnTo>
                  <a:pt x="11114" y="22050"/>
                </a:lnTo>
                <a:lnTo>
                  <a:pt x="10995" y="22110"/>
                </a:lnTo>
                <a:lnTo>
                  <a:pt x="10875" y="22289"/>
                </a:lnTo>
                <a:lnTo>
                  <a:pt x="10816" y="22409"/>
                </a:lnTo>
                <a:lnTo>
                  <a:pt x="10816" y="22588"/>
                </a:lnTo>
                <a:lnTo>
                  <a:pt x="10816" y="22767"/>
                </a:lnTo>
                <a:lnTo>
                  <a:pt x="10935" y="22887"/>
                </a:lnTo>
                <a:lnTo>
                  <a:pt x="11114" y="22947"/>
                </a:lnTo>
                <a:lnTo>
                  <a:pt x="11354" y="22947"/>
                </a:lnTo>
                <a:lnTo>
                  <a:pt x="11473" y="22827"/>
                </a:lnTo>
                <a:lnTo>
                  <a:pt x="11593" y="22708"/>
                </a:lnTo>
                <a:lnTo>
                  <a:pt x="11652" y="22528"/>
                </a:lnTo>
                <a:lnTo>
                  <a:pt x="11652" y="22349"/>
                </a:lnTo>
                <a:lnTo>
                  <a:pt x="11593" y="22170"/>
                </a:lnTo>
                <a:lnTo>
                  <a:pt x="11533" y="22050"/>
                </a:lnTo>
                <a:lnTo>
                  <a:pt x="11354" y="21991"/>
                </a:lnTo>
                <a:close/>
                <a:moveTo>
                  <a:pt x="5079" y="21871"/>
                </a:moveTo>
                <a:lnTo>
                  <a:pt x="4840" y="21931"/>
                </a:lnTo>
                <a:lnTo>
                  <a:pt x="4721" y="21991"/>
                </a:lnTo>
                <a:lnTo>
                  <a:pt x="4601" y="22170"/>
                </a:lnTo>
                <a:lnTo>
                  <a:pt x="4482" y="22349"/>
                </a:lnTo>
                <a:lnTo>
                  <a:pt x="4482" y="22528"/>
                </a:lnTo>
                <a:lnTo>
                  <a:pt x="4482" y="22708"/>
                </a:lnTo>
                <a:lnTo>
                  <a:pt x="4601" y="22827"/>
                </a:lnTo>
                <a:lnTo>
                  <a:pt x="4661" y="22947"/>
                </a:lnTo>
                <a:lnTo>
                  <a:pt x="4840" y="23006"/>
                </a:lnTo>
                <a:lnTo>
                  <a:pt x="4960" y="23066"/>
                </a:lnTo>
                <a:lnTo>
                  <a:pt x="5079" y="23066"/>
                </a:lnTo>
                <a:lnTo>
                  <a:pt x="5199" y="23006"/>
                </a:lnTo>
                <a:lnTo>
                  <a:pt x="5378" y="22827"/>
                </a:lnTo>
                <a:lnTo>
                  <a:pt x="5497" y="22588"/>
                </a:lnTo>
                <a:lnTo>
                  <a:pt x="5557" y="22349"/>
                </a:lnTo>
                <a:lnTo>
                  <a:pt x="5497" y="22110"/>
                </a:lnTo>
                <a:lnTo>
                  <a:pt x="5318" y="21931"/>
                </a:lnTo>
                <a:lnTo>
                  <a:pt x="5199" y="21871"/>
                </a:lnTo>
                <a:close/>
                <a:moveTo>
                  <a:pt x="7171" y="24919"/>
                </a:moveTo>
                <a:lnTo>
                  <a:pt x="6932" y="25038"/>
                </a:lnTo>
                <a:lnTo>
                  <a:pt x="6812" y="25217"/>
                </a:lnTo>
                <a:lnTo>
                  <a:pt x="6752" y="25397"/>
                </a:lnTo>
                <a:lnTo>
                  <a:pt x="6752" y="25636"/>
                </a:lnTo>
                <a:lnTo>
                  <a:pt x="6812" y="25815"/>
                </a:lnTo>
                <a:lnTo>
                  <a:pt x="6932" y="25934"/>
                </a:lnTo>
                <a:lnTo>
                  <a:pt x="7111" y="25994"/>
                </a:lnTo>
                <a:lnTo>
                  <a:pt x="7350" y="25934"/>
                </a:lnTo>
                <a:lnTo>
                  <a:pt x="7469" y="25815"/>
                </a:lnTo>
                <a:lnTo>
                  <a:pt x="7529" y="25695"/>
                </a:lnTo>
                <a:lnTo>
                  <a:pt x="7589" y="25516"/>
                </a:lnTo>
                <a:lnTo>
                  <a:pt x="7589" y="25337"/>
                </a:lnTo>
                <a:lnTo>
                  <a:pt x="7529" y="25158"/>
                </a:lnTo>
                <a:lnTo>
                  <a:pt x="7469" y="25038"/>
                </a:lnTo>
                <a:lnTo>
                  <a:pt x="7350" y="24978"/>
                </a:lnTo>
                <a:lnTo>
                  <a:pt x="7171" y="24919"/>
                </a:lnTo>
                <a:close/>
                <a:moveTo>
                  <a:pt x="13684" y="25158"/>
                </a:moveTo>
                <a:lnTo>
                  <a:pt x="13445" y="25337"/>
                </a:lnTo>
                <a:lnTo>
                  <a:pt x="13266" y="25636"/>
                </a:lnTo>
                <a:lnTo>
                  <a:pt x="13206" y="25755"/>
                </a:lnTo>
                <a:lnTo>
                  <a:pt x="13266" y="25875"/>
                </a:lnTo>
                <a:lnTo>
                  <a:pt x="13325" y="25994"/>
                </a:lnTo>
                <a:lnTo>
                  <a:pt x="13564" y="25994"/>
                </a:lnTo>
                <a:lnTo>
                  <a:pt x="13744" y="25934"/>
                </a:lnTo>
                <a:lnTo>
                  <a:pt x="13863" y="25875"/>
                </a:lnTo>
                <a:lnTo>
                  <a:pt x="13983" y="25695"/>
                </a:lnTo>
                <a:lnTo>
                  <a:pt x="13983" y="25516"/>
                </a:lnTo>
                <a:lnTo>
                  <a:pt x="13983" y="25397"/>
                </a:lnTo>
                <a:lnTo>
                  <a:pt x="13923" y="25217"/>
                </a:lnTo>
                <a:lnTo>
                  <a:pt x="13803" y="25158"/>
                </a:lnTo>
                <a:close/>
                <a:moveTo>
                  <a:pt x="11114" y="25815"/>
                </a:moveTo>
                <a:lnTo>
                  <a:pt x="10875" y="25875"/>
                </a:lnTo>
                <a:lnTo>
                  <a:pt x="10756" y="25994"/>
                </a:lnTo>
                <a:lnTo>
                  <a:pt x="10636" y="26114"/>
                </a:lnTo>
                <a:lnTo>
                  <a:pt x="10577" y="26293"/>
                </a:lnTo>
                <a:lnTo>
                  <a:pt x="10577" y="26472"/>
                </a:lnTo>
                <a:lnTo>
                  <a:pt x="10577" y="26592"/>
                </a:lnTo>
                <a:lnTo>
                  <a:pt x="10696" y="26711"/>
                </a:lnTo>
                <a:lnTo>
                  <a:pt x="10875" y="26771"/>
                </a:lnTo>
                <a:lnTo>
                  <a:pt x="11114" y="26711"/>
                </a:lnTo>
                <a:lnTo>
                  <a:pt x="11234" y="26592"/>
                </a:lnTo>
                <a:lnTo>
                  <a:pt x="11354" y="26472"/>
                </a:lnTo>
                <a:lnTo>
                  <a:pt x="11413" y="26293"/>
                </a:lnTo>
                <a:lnTo>
                  <a:pt x="11413" y="26114"/>
                </a:lnTo>
                <a:lnTo>
                  <a:pt x="11413" y="25994"/>
                </a:lnTo>
                <a:lnTo>
                  <a:pt x="11294" y="25875"/>
                </a:lnTo>
                <a:lnTo>
                  <a:pt x="11114" y="25815"/>
                </a:lnTo>
                <a:close/>
                <a:moveTo>
                  <a:pt x="23364" y="26173"/>
                </a:moveTo>
                <a:lnTo>
                  <a:pt x="23245" y="26233"/>
                </a:lnTo>
                <a:lnTo>
                  <a:pt x="23125" y="26293"/>
                </a:lnTo>
                <a:lnTo>
                  <a:pt x="23066" y="26472"/>
                </a:lnTo>
                <a:lnTo>
                  <a:pt x="23066" y="26592"/>
                </a:lnTo>
                <a:lnTo>
                  <a:pt x="23066" y="26771"/>
                </a:lnTo>
                <a:lnTo>
                  <a:pt x="23185" y="26950"/>
                </a:lnTo>
                <a:lnTo>
                  <a:pt x="23364" y="27010"/>
                </a:lnTo>
                <a:lnTo>
                  <a:pt x="23484" y="27010"/>
                </a:lnTo>
                <a:lnTo>
                  <a:pt x="23663" y="26890"/>
                </a:lnTo>
                <a:lnTo>
                  <a:pt x="23723" y="26771"/>
                </a:lnTo>
                <a:lnTo>
                  <a:pt x="23842" y="26651"/>
                </a:lnTo>
                <a:lnTo>
                  <a:pt x="23842" y="26472"/>
                </a:lnTo>
                <a:lnTo>
                  <a:pt x="23783" y="26353"/>
                </a:lnTo>
                <a:lnTo>
                  <a:pt x="23663" y="26233"/>
                </a:lnTo>
                <a:lnTo>
                  <a:pt x="23484" y="26173"/>
                </a:lnTo>
                <a:close/>
                <a:moveTo>
                  <a:pt x="20795" y="26173"/>
                </a:moveTo>
                <a:lnTo>
                  <a:pt x="20675" y="26233"/>
                </a:lnTo>
                <a:lnTo>
                  <a:pt x="20556" y="26353"/>
                </a:lnTo>
                <a:lnTo>
                  <a:pt x="20436" y="26532"/>
                </a:lnTo>
                <a:lnTo>
                  <a:pt x="20377" y="26711"/>
                </a:lnTo>
                <a:lnTo>
                  <a:pt x="20436" y="26890"/>
                </a:lnTo>
                <a:lnTo>
                  <a:pt x="20496" y="27070"/>
                </a:lnTo>
                <a:lnTo>
                  <a:pt x="20616" y="27189"/>
                </a:lnTo>
                <a:lnTo>
                  <a:pt x="20914" y="27189"/>
                </a:lnTo>
                <a:lnTo>
                  <a:pt x="21034" y="27070"/>
                </a:lnTo>
                <a:lnTo>
                  <a:pt x="21094" y="26890"/>
                </a:lnTo>
                <a:lnTo>
                  <a:pt x="21153" y="26711"/>
                </a:lnTo>
                <a:lnTo>
                  <a:pt x="21153" y="26532"/>
                </a:lnTo>
                <a:lnTo>
                  <a:pt x="21034" y="26353"/>
                </a:lnTo>
                <a:lnTo>
                  <a:pt x="20914" y="26233"/>
                </a:lnTo>
                <a:lnTo>
                  <a:pt x="20795" y="26173"/>
                </a:lnTo>
                <a:close/>
                <a:moveTo>
                  <a:pt x="17329" y="27189"/>
                </a:moveTo>
                <a:lnTo>
                  <a:pt x="17090" y="27249"/>
                </a:lnTo>
                <a:lnTo>
                  <a:pt x="16971" y="27369"/>
                </a:lnTo>
                <a:lnTo>
                  <a:pt x="16851" y="27488"/>
                </a:lnTo>
                <a:lnTo>
                  <a:pt x="16731" y="27667"/>
                </a:lnTo>
                <a:lnTo>
                  <a:pt x="16731" y="27847"/>
                </a:lnTo>
                <a:lnTo>
                  <a:pt x="16791" y="28026"/>
                </a:lnTo>
                <a:lnTo>
                  <a:pt x="16911" y="28145"/>
                </a:lnTo>
                <a:lnTo>
                  <a:pt x="17090" y="28265"/>
                </a:lnTo>
                <a:lnTo>
                  <a:pt x="17329" y="28205"/>
                </a:lnTo>
                <a:lnTo>
                  <a:pt x="17508" y="28145"/>
                </a:lnTo>
                <a:lnTo>
                  <a:pt x="17628" y="27966"/>
                </a:lnTo>
                <a:lnTo>
                  <a:pt x="17688" y="27787"/>
                </a:lnTo>
                <a:lnTo>
                  <a:pt x="17688" y="27548"/>
                </a:lnTo>
                <a:lnTo>
                  <a:pt x="17628" y="27369"/>
                </a:lnTo>
                <a:lnTo>
                  <a:pt x="17508" y="27249"/>
                </a:lnTo>
                <a:lnTo>
                  <a:pt x="17329" y="27189"/>
                </a:lnTo>
                <a:close/>
                <a:moveTo>
                  <a:pt x="13624" y="27309"/>
                </a:moveTo>
                <a:lnTo>
                  <a:pt x="13445" y="27369"/>
                </a:lnTo>
                <a:lnTo>
                  <a:pt x="13325" y="27488"/>
                </a:lnTo>
                <a:lnTo>
                  <a:pt x="13266" y="27667"/>
                </a:lnTo>
                <a:lnTo>
                  <a:pt x="13206" y="27847"/>
                </a:lnTo>
                <a:lnTo>
                  <a:pt x="13206" y="28026"/>
                </a:lnTo>
                <a:lnTo>
                  <a:pt x="13266" y="28205"/>
                </a:lnTo>
                <a:lnTo>
                  <a:pt x="13385" y="28265"/>
                </a:lnTo>
                <a:lnTo>
                  <a:pt x="13505" y="28325"/>
                </a:lnTo>
                <a:lnTo>
                  <a:pt x="13744" y="28325"/>
                </a:lnTo>
                <a:lnTo>
                  <a:pt x="13863" y="28145"/>
                </a:lnTo>
                <a:lnTo>
                  <a:pt x="13983" y="28026"/>
                </a:lnTo>
                <a:lnTo>
                  <a:pt x="14043" y="27787"/>
                </a:lnTo>
                <a:lnTo>
                  <a:pt x="14043" y="27608"/>
                </a:lnTo>
                <a:lnTo>
                  <a:pt x="13923" y="27428"/>
                </a:lnTo>
                <a:lnTo>
                  <a:pt x="13803" y="27309"/>
                </a:lnTo>
                <a:close/>
                <a:moveTo>
                  <a:pt x="9202" y="27369"/>
                </a:moveTo>
                <a:lnTo>
                  <a:pt x="8963" y="27428"/>
                </a:lnTo>
                <a:lnTo>
                  <a:pt x="8784" y="27548"/>
                </a:lnTo>
                <a:lnTo>
                  <a:pt x="8605" y="27727"/>
                </a:lnTo>
                <a:lnTo>
                  <a:pt x="8545" y="27966"/>
                </a:lnTo>
                <a:lnTo>
                  <a:pt x="8545" y="28205"/>
                </a:lnTo>
                <a:lnTo>
                  <a:pt x="8605" y="28384"/>
                </a:lnTo>
                <a:lnTo>
                  <a:pt x="8724" y="28504"/>
                </a:lnTo>
                <a:lnTo>
                  <a:pt x="8963" y="28564"/>
                </a:lnTo>
                <a:lnTo>
                  <a:pt x="9202" y="28504"/>
                </a:lnTo>
                <a:lnTo>
                  <a:pt x="9382" y="28384"/>
                </a:lnTo>
                <a:lnTo>
                  <a:pt x="9561" y="28205"/>
                </a:lnTo>
                <a:lnTo>
                  <a:pt x="9621" y="27966"/>
                </a:lnTo>
                <a:lnTo>
                  <a:pt x="9621" y="27727"/>
                </a:lnTo>
                <a:lnTo>
                  <a:pt x="9561" y="27548"/>
                </a:lnTo>
                <a:lnTo>
                  <a:pt x="9441" y="27428"/>
                </a:lnTo>
                <a:lnTo>
                  <a:pt x="9202" y="27369"/>
                </a:lnTo>
                <a:close/>
                <a:moveTo>
                  <a:pt x="18763" y="28504"/>
                </a:moveTo>
                <a:lnTo>
                  <a:pt x="18644" y="28623"/>
                </a:lnTo>
                <a:lnTo>
                  <a:pt x="18524" y="28743"/>
                </a:lnTo>
                <a:lnTo>
                  <a:pt x="18464" y="28922"/>
                </a:lnTo>
                <a:lnTo>
                  <a:pt x="18464" y="29101"/>
                </a:lnTo>
                <a:lnTo>
                  <a:pt x="18524" y="29221"/>
                </a:lnTo>
                <a:lnTo>
                  <a:pt x="18644" y="29340"/>
                </a:lnTo>
                <a:lnTo>
                  <a:pt x="19002" y="29340"/>
                </a:lnTo>
                <a:lnTo>
                  <a:pt x="19122" y="29221"/>
                </a:lnTo>
                <a:lnTo>
                  <a:pt x="19241" y="29101"/>
                </a:lnTo>
                <a:lnTo>
                  <a:pt x="19301" y="28922"/>
                </a:lnTo>
                <a:lnTo>
                  <a:pt x="19301" y="28743"/>
                </a:lnTo>
                <a:lnTo>
                  <a:pt x="19241" y="28623"/>
                </a:lnTo>
                <a:lnTo>
                  <a:pt x="19122" y="28504"/>
                </a:lnTo>
                <a:close/>
                <a:moveTo>
                  <a:pt x="20556" y="1196"/>
                </a:moveTo>
                <a:lnTo>
                  <a:pt x="21153" y="1255"/>
                </a:lnTo>
                <a:lnTo>
                  <a:pt x="22289" y="1375"/>
                </a:lnTo>
                <a:lnTo>
                  <a:pt x="23424" y="1614"/>
                </a:lnTo>
                <a:lnTo>
                  <a:pt x="24500" y="1973"/>
                </a:lnTo>
                <a:lnTo>
                  <a:pt x="23603" y="2929"/>
                </a:lnTo>
                <a:lnTo>
                  <a:pt x="23066" y="3526"/>
                </a:lnTo>
                <a:lnTo>
                  <a:pt x="22886" y="3765"/>
                </a:lnTo>
                <a:lnTo>
                  <a:pt x="22886" y="3885"/>
                </a:lnTo>
                <a:lnTo>
                  <a:pt x="23006" y="3885"/>
                </a:lnTo>
                <a:lnTo>
                  <a:pt x="23125" y="3765"/>
                </a:lnTo>
                <a:lnTo>
                  <a:pt x="23603" y="3407"/>
                </a:lnTo>
                <a:lnTo>
                  <a:pt x="24380" y="2809"/>
                </a:lnTo>
                <a:lnTo>
                  <a:pt x="24918" y="2510"/>
                </a:lnTo>
                <a:lnTo>
                  <a:pt x="25157" y="2391"/>
                </a:lnTo>
                <a:lnTo>
                  <a:pt x="25336" y="2391"/>
                </a:lnTo>
                <a:lnTo>
                  <a:pt x="25516" y="2451"/>
                </a:lnTo>
                <a:lnTo>
                  <a:pt x="25755" y="2510"/>
                </a:lnTo>
                <a:lnTo>
                  <a:pt x="26352" y="2869"/>
                </a:lnTo>
                <a:lnTo>
                  <a:pt x="27368" y="3407"/>
                </a:lnTo>
                <a:lnTo>
                  <a:pt x="28324" y="4064"/>
                </a:lnTo>
                <a:lnTo>
                  <a:pt x="29280" y="4721"/>
                </a:lnTo>
                <a:lnTo>
                  <a:pt x="30176" y="5438"/>
                </a:lnTo>
                <a:lnTo>
                  <a:pt x="30953" y="6155"/>
                </a:lnTo>
                <a:lnTo>
                  <a:pt x="31670" y="6932"/>
                </a:lnTo>
                <a:lnTo>
                  <a:pt x="32268" y="7769"/>
                </a:lnTo>
                <a:lnTo>
                  <a:pt x="32806" y="8665"/>
                </a:lnTo>
                <a:lnTo>
                  <a:pt x="33224" y="9561"/>
                </a:lnTo>
                <a:lnTo>
                  <a:pt x="33582" y="10518"/>
                </a:lnTo>
                <a:lnTo>
                  <a:pt x="33822" y="11533"/>
                </a:lnTo>
                <a:lnTo>
                  <a:pt x="33881" y="12609"/>
                </a:lnTo>
                <a:lnTo>
                  <a:pt x="33941" y="13804"/>
                </a:lnTo>
                <a:lnTo>
                  <a:pt x="33822" y="14939"/>
                </a:lnTo>
                <a:lnTo>
                  <a:pt x="33642" y="16075"/>
                </a:lnTo>
                <a:lnTo>
                  <a:pt x="33343" y="17210"/>
                </a:lnTo>
                <a:lnTo>
                  <a:pt x="32985" y="18345"/>
                </a:lnTo>
                <a:lnTo>
                  <a:pt x="32567" y="19421"/>
                </a:lnTo>
                <a:lnTo>
                  <a:pt x="32029" y="20497"/>
                </a:lnTo>
                <a:lnTo>
                  <a:pt x="31491" y="21572"/>
                </a:lnTo>
                <a:lnTo>
                  <a:pt x="30834" y="22528"/>
                </a:lnTo>
                <a:lnTo>
                  <a:pt x="30117" y="23484"/>
                </a:lnTo>
                <a:lnTo>
                  <a:pt x="29340" y="24440"/>
                </a:lnTo>
                <a:lnTo>
                  <a:pt x="28563" y="25277"/>
                </a:lnTo>
                <a:lnTo>
                  <a:pt x="27726" y="26114"/>
                </a:lnTo>
                <a:lnTo>
                  <a:pt x="26830" y="26831"/>
                </a:lnTo>
                <a:lnTo>
                  <a:pt x="25874" y="27548"/>
                </a:lnTo>
                <a:lnTo>
                  <a:pt x="24918" y="28145"/>
                </a:lnTo>
                <a:lnTo>
                  <a:pt x="23783" y="28803"/>
                </a:lnTo>
                <a:lnTo>
                  <a:pt x="22588" y="29281"/>
                </a:lnTo>
                <a:lnTo>
                  <a:pt x="21392" y="29699"/>
                </a:lnTo>
                <a:lnTo>
                  <a:pt x="20197" y="30057"/>
                </a:lnTo>
                <a:lnTo>
                  <a:pt x="18942" y="30297"/>
                </a:lnTo>
                <a:lnTo>
                  <a:pt x="17688" y="30416"/>
                </a:lnTo>
                <a:lnTo>
                  <a:pt x="16373" y="30476"/>
                </a:lnTo>
                <a:lnTo>
                  <a:pt x="15118" y="30416"/>
                </a:lnTo>
                <a:lnTo>
                  <a:pt x="15357" y="30416"/>
                </a:lnTo>
                <a:lnTo>
                  <a:pt x="15477" y="30297"/>
                </a:lnTo>
                <a:lnTo>
                  <a:pt x="15656" y="30057"/>
                </a:lnTo>
                <a:lnTo>
                  <a:pt x="15775" y="29699"/>
                </a:lnTo>
                <a:lnTo>
                  <a:pt x="15835" y="29520"/>
                </a:lnTo>
                <a:lnTo>
                  <a:pt x="15775" y="29340"/>
                </a:lnTo>
                <a:lnTo>
                  <a:pt x="15716" y="29221"/>
                </a:lnTo>
                <a:lnTo>
                  <a:pt x="15656" y="29101"/>
                </a:lnTo>
                <a:lnTo>
                  <a:pt x="15297" y="29101"/>
                </a:lnTo>
                <a:lnTo>
                  <a:pt x="15058" y="29161"/>
                </a:lnTo>
                <a:lnTo>
                  <a:pt x="14879" y="29400"/>
                </a:lnTo>
                <a:lnTo>
                  <a:pt x="14760" y="29639"/>
                </a:lnTo>
                <a:lnTo>
                  <a:pt x="14760" y="29818"/>
                </a:lnTo>
                <a:lnTo>
                  <a:pt x="14879" y="30117"/>
                </a:lnTo>
                <a:lnTo>
                  <a:pt x="14999" y="30297"/>
                </a:lnTo>
                <a:lnTo>
                  <a:pt x="15054" y="30407"/>
                </a:lnTo>
                <a:lnTo>
                  <a:pt x="15054" y="30407"/>
                </a:lnTo>
                <a:lnTo>
                  <a:pt x="13863" y="30237"/>
                </a:lnTo>
                <a:lnTo>
                  <a:pt x="12608" y="29998"/>
                </a:lnTo>
                <a:lnTo>
                  <a:pt x="11413" y="29699"/>
                </a:lnTo>
                <a:lnTo>
                  <a:pt x="10218" y="29221"/>
                </a:lnTo>
                <a:lnTo>
                  <a:pt x="9023" y="28683"/>
                </a:lnTo>
                <a:lnTo>
                  <a:pt x="7947" y="28086"/>
                </a:lnTo>
                <a:lnTo>
                  <a:pt x="6872" y="27369"/>
                </a:lnTo>
                <a:lnTo>
                  <a:pt x="5856" y="26592"/>
                </a:lnTo>
                <a:lnTo>
                  <a:pt x="5019" y="25815"/>
                </a:lnTo>
                <a:lnTo>
                  <a:pt x="4243" y="24978"/>
                </a:lnTo>
                <a:lnTo>
                  <a:pt x="3526" y="24022"/>
                </a:lnTo>
                <a:lnTo>
                  <a:pt x="2928" y="23066"/>
                </a:lnTo>
                <a:lnTo>
                  <a:pt x="2330" y="22050"/>
                </a:lnTo>
                <a:lnTo>
                  <a:pt x="1852" y="20915"/>
                </a:lnTo>
                <a:lnTo>
                  <a:pt x="1494" y="19839"/>
                </a:lnTo>
                <a:lnTo>
                  <a:pt x="1613" y="19720"/>
                </a:lnTo>
                <a:lnTo>
                  <a:pt x="1733" y="19600"/>
                </a:lnTo>
                <a:lnTo>
                  <a:pt x="1793" y="19481"/>
                </a:lnTo>
                <a:lnTo>
                  <a:pt x="1852" y="19302"/>
                </a:lnTo>
                <a:lnTo>
                  <a:pt x="1733" y="19063"/>
                </a:lnTo>
                <a:lnTo>
                  <a:pt x="1554" y="18824"/>
                </a:lnTo>
                <a:lnTo>
                  <a:pt x="1315" y="18525"/>
                </a:lnTo>
                <a:lnTo>
                  <a:pt x="1135" y="18226"/>
                </a:lnTo>
                <a:lnTo>
                  <a:pt x="1076" y="17927"/>
                </a:lnTo>
                <a:lnTo>
                  <a:pt x="1016" y="17628"/>
                </a:lnTo>
                <a:lnTo>
                  <a:pt x="1016" y="16971"/>
                </a:lnTo>
                <a:lnTo>
                  <a:pt x="1076" y="15656"/>
                </a:lnTo>
                <a:lnTo>
                  <a:pt x="1135" y="14999"/>
                </a:lnTo>
                <a:lnTo>
                  <a:pt x="1255" y="14342"/>
                </a:lnTo>
                <a:lnTo>
                  <a:pt x="1434" y="13744"/>
                </a:lnTo>
                <a:lnTo>
                  <a:pt x="1613" y="13087"/>
                </a:lnTo>
                <a:lnTo>
                  <a:pt x="2091" y="11892"/>
                </a:lnTo>
                <a:lnTo>
                  <a:pt x="2689" y="10697"/>
                </a:lnTo>
                <a:lnTo>
                  <a:pt x="2868" y="10876"/>
                </a:lnTo>
                <a:lnTo>
                  <a:pt x="3048" y="10876"/>
                </a:lnTo>
                <a:lnTo>
                  <a:pt x="3227" y="10816"/>
                </a:lnTo>
                <a:lnTo>
                  <a:pt x="3346" y="10637"/>
                </a:lnTo>
                <a:lnTo>
                  <a:pt x="3406" y="10458"/>
                </a:lnTo>
                <a:lnTo>
                  <a:pt x="3406" y="10279"/>
                </a:lnTo>
                <a:lnTo>
                  <a:pt x="3287" y="10099"/>
                </a:lnTo>
                <a:lnTo>
                  <a:pt x="3107" y="9980"/>
                </a:lnTo>
                <a:lnTo>
                  <a:pt x="3884" y="8844"/>
                </a:lnTo>
                <a:lnTo>
                  <a:pt x="4780" y="7709"/>
                </a:lnTo>
                <a:lnTo>
                  <a:pt x="5677" y="6633"/>
                </a:lnTo>
                <a:lnTo>
                  <a:pt x="6752" y="5618"/>
                </a:lnTo>
                <a:lnTo>
                  <a:pt x="7828" y="4721"/>
                </a:lnTo>
                <a:lnTo>
                  <a:pt x="8963" y="3885"/>
                </a:lnTo>
                <a:lnTo>
                  <a:pt x="10158" y="3108"/>
                </a:lnTo>
                <a:lnTo>
                  <a:pt x="11473" y="2510"/>
                </a:lnTo>
                <a:lnTo>
                  <a:pt x="12668" y="1973"/>
                </a:lnTo>
                <a:lnTo>
                  <a:pt x="13983" y="1614"/>
                </a:lnTo>
                <a:lnTo>
                  <a:pt x="14640" y="1435"/>
                </a:lnTo>
                <a:lnTo>
                  <a:pt x="15297" y="1375"/>
                </a:lnTo>
                <a:lnTo>
                  <a:pt x="15955" y="1315"/>
                </a:lnTo>
                <a:lnTo>
                  <a:pt x="16612" y="1255"/>
                </a:lnTo>
                <a:lnTo>
                  <a:pt x="17688" y="1435"/>
                </a:lnTo>
                <a:lnTo>
                  <a:pt x="19480" y="1853"/>
                </a:lnTo>
                <a:lnTo>
                  <a:pt x="21094" y="2271"/>
                </a:lnTo>
                <a:lnTo>
                  <a:pt x="21631" y="2451"/>
                </a:lnTo>
                <a:lnTo>
                  <a:pt x="21751" y="2510"/>
                </a:lnTo>
                <a:lnTo>
                  <a:pt x="21751" y="2570"/>
                </a:lnTo>
                <a:lnTo>
                  <a:pt x="21811" y="2451"/>
                </a:lnTo>
                <a:lnTo>
                  <a:pt x="21751" y="2391"/>
                </a:lnTo>
                <a:lnTo>
                  <a:pt x="21631" y="2212"/>
                </a:lnTo>
                <a:lnTo>
                  <a:pt x="21392" y="1973"/>
                </a:lnTo>
                <a:lnTo>
                  <a:pt x="21034" y="1793"/>
                </a:lnTo>
                <a:lnTo>
                  <a:pt x="20377" y="1435"/>
                </a:lnTo>
                <a:lnTo>
                  <a:pt x="19958" y="1255"/>
                </a:lnTo>
                <a:lnTo>
                  <a:pt x="20556" y="1196"/>
                </a:lnTo>
                <a:close/>
                <a:moveTo>
                  <a:pt x="20974" y="1"/>
                </a:moveTo>
                <a:lnTo>
                  <a:pt x="20377" y="60"/>
                </a:lnTo>
                <a:lnTo>
                  <a:pt x="19779" y="180"/>
                </a:lnTo>
                <a:lnTo>
                  <a:pt x="18644" y="359"/>
                </a:lnTo>
                <a:lnTo>
                  <a:pt x="17568" y="479"/>
                </a:lnTo>
                <a:lnTo>
                  <a:pt x="16373" y="538"/>
                </a:lnTo>
                <a:lnTo>
                  <a:pt x="15178" y="538"/>
                </a:lnTo>
                <a:lnTo>
                  <a:pt x="14580" y="598"/>
                </a:lnTo>
                <a:lnTo>
                  <a:pt x="13983" y="658"/>
                </a:lnTo>
                <a:lnTo>
                  <a:pt x="13385" y="777"/>
                </a:lnTo>
                <a:lnTo>
                  <a:pt x="12728" y="957"/>
                </a:lnTo>
                <a:lnTo>
                  <a:pt x="11473" y="1435"/>
                </a:lnTo>
                <a:lnTo>
                  <a:pt x="10218" y="2032"/>
                </a:lnTo>
                <a:lnTo>
                  <a:pt x="9023" y="2690"/>
                </a:lnTo>
                <a:lnTo>
                  <a:pt x="7888" y="3466"/>
                </a:lnTo>
                <a:lnTo>
                  <a:pt x="6872" y="4303"/>
                </a:lnTo>
                <a:lnTo>
                  <a:pt x="5856" y="5140"/>
                </a:lnTo>
                <a:lnTo>
                  <a:pt x="4900" y="6096"/>
                </a:lnTo>
                <a:lnTo>
                  <a:pt x="4004" y="7052"/>
                </a:lnTo>
                <a:lnTo>
                  <a:pt x="3167" y="8127"/>
                </a:lnTo>
                <a:lnTo>
                  <a:pt x="2390" y="9203"/>
                </a:lnTo>
                <a:lnTo>
                  <a:pt x="1733" y="10338"/>
                </a:lnTo>
                <a:lnTo>
                  <a:pt x="1135" y="11533"/>
                </a:lnTo>
                <a:lnTo>
                  <a:pt x="657" y="12788"/>
                </a:lnTo>
                <a:lnTo>
                  <a:pt x="299" y="14043"/>
                </a:lnTo>
                <a:lnTo>
                  <a:pt x="60" y="15298"/>
                </a:lnTo>
                <a:lnTo>
                  <a:pt x="0" y="16613"/>
                </a:lnTo>
                <a:lnTo>
                  <a:pt x="60" y="17867"/>
                </a:lnTo>
                <a:lnTo>
                  <a:pt x="239" y="19063"/>
                </a:lnTo>
                <a:lnTo>
                  <a:pt x="478" y="20317"/>
                </a:lnTo>
                <a:lnTo>
                  <a:pt x="896" y="21512"/>
                </a:lnTo>
                <a:lnTo>
                  <a:pt x="1374" y="22648"/>
                </a:lnTo>
                <a:lnTo>
                  <a:pt x="2032" y="23723"/>
                </a:lnTo>
                <a:lnTo>
                  <a:pt x="2689" y="24799"/>
                </a:lnTo>
                <a:lnTo>
                  <a:pt x="3466" y="25815"/>
                </a:lnTo>
                <a:lnTo>
                  <a:pt x="4362" y="26771"/>
                </a:lnTo>
                <a:lnTo>
                  <a:pt x="5318" y="27608"/>
                </a:lnTo>
                <a:lnTo>
                  <a:pt x="6334" y="28444"/>
                </a:lnTo>
                <a:lnTo>
                  <a:pt x="7469" y="29161"/>
                </a:lnTo>
                <a:lnTo>
                  <a:pt x="8545" y="29759"/>
                </a:lnTo>
                <a:lnTo>
                  <a:pt x="9680" y="30297"/>
                </a:lnTo>
                <a:lnTo>
                  <a:pt x="10875" y="30715"/>
                </a:lnTo>
                <a:lnTo>
                  <a:pt x="12071" y="31073"/>
                </a:lnTo>
                <a:lnTo>
                  <a:pt x="13266" y="31312"/>
                </a:lnTo>
                <a:lnTo>
                  <a:pt x="14521" y="31492"/>
                </a:lnTo>
                <a:lnTo>
                  <a:pt x="15716" y="31611"/>
                </a:lnTo>
                <a:lnTo>
                  <a:pt x="16971" y="31611"/>
                </a:lnTo>
                <a:lnTo>
                  <a:pt x="18225" y="31492"/>
                </a:lnTo>
                <a:lnTo>
                  <a:pt x="19420" y="31372"/>
                </a:lnTo>
                <a:lnTo>
                  <a:pt x="20616" y="31073"/>
                </a:lnTo>
                <a:lnTo>
                  <a:pt x="21811" y="30775"/>
                </a:lnTo>
                <a:lnTo>
                  <a:pt x="23006" y="30356"/>
                </a:lnTo>
                <a:lnTo>
                  <a:pt x="24141" y="29818"/>
                </a:lnTo>
                <a:lnTo>
                  <a:pt x="25277" y="29221"/>
                </a:lnTo>
                <a:lnTo>
                  <a:pt x="26352" y="28564"/>
                </a:lnTo>
                <a:lnTo>
                  <a:pt x="27428" y="27787"/>
                </a:lnTo>
                <a:lnTo>
                  <a:pt x="28444" y="26890"/>
                </a:lnTo>
                <a:lnTo>
                  <a:pt x="29459" y="25875"/>
                </a:lnTo>
                <a:lnTo>
                  <a:pt x="30415" y="24799"/>
                </a:lnTo>
                <a:lnTo>
                  <a:pt x="31372" y="23664"/>
                </a:lnTo>
                <a:lnTo>
                  <a:pt x="32148" y="22469"/>
                </a:lnTo>
                <a:lnTo>
                  <a:pt x="32925" y="21154"/>
                </a:lnTo>
                <a:lnTo>
                  <a:pt x="33582" y="19899"/>
                </a:lnTo>
                <a:lnTo>
                  <a:pt x="34120" y="18525"/>
                </a:lnTo>
                <a:lnTo>
                  <a:pt x="34598" y="17150"/>
                </a:lnTo>
                <a:lnTo>
                  <a:pt x="34897" y="15776"/>
                </a:lnTo>
                <a:lnTo>
                  <a:pt x="35076" y="14342"/>
                </a:lnTo>
                <a:lnTo>
                  <a:pt x="35136" y="13625"/>
                </a:lnTo>
                <a:lnTo>
                  <a:pt x="35136" y="12967"/>
                </a:lnTo>
                <a:lnTo>
                  <a:pt x="35136" y="12250"/>
                </a:lnTo>
                <a:lnTo>
                  <a:pt x="35076" y="11533"/>
                </a:lnTo>
                <a:lnTo>
                  <a:pt x="34957" y="10876"/>
                </a:lnTo>
                <a:lnTo>
                  <a:pt x="34778" y="10159"/>
                </a:lnTo>
                <a:lnTo>
                  <a:pt x="34598" y="9502"/>
                </a:lnTo>
                <a:lnTo>
                  <a:pt x="34359" y="8785"/>
                </a:lnTo>
                <a:lnTo>
                  <a:pt x="34061" y="8247"/>
                </a:lnTo>
                <a:lnTo>
                  <a:pt x="33822" y="7649"/>
                </a:lnTo>
                <a:lnTo>
                  <a:pt x="33463" y="7111"/>
                </a:lnTo>
                <a:lnTo>
                  <a:pt x="33104" y="6574"/>
                </a:lnTo>
                <a:lnTo>
                  <a:pt x="32268" y="5618"/>
                </a:lnTo>
                <a:lnTo>
                  <a:pt x="31312" y="4721"/>
                </a:lnTo>
                <a:lnTo>
                  <a:pt x="30296" y="3885"/>
                </a:lnTo>
                <a:lnTo>
                  <a:pt x="29220" y="3108"/>
                </a:lnTo>
                <a:lnTo>
                  <a:pt x="28145" y="2391"/>
                </a:lnTo>
                <a:lnTo>
                  <a:pt x="27069" y="1793"/>
                </a:lnTo>
                <a:lnTo>
                  <a:pt x="25934" y="1196"/>
                </a:lnTo>
                <a:lnTo>
                  <a:pt x="24739" y="718"/>
                </a:lnTo>
                <a:lnTo>
                  <a:pt x="23484" y="359"/>
                </a:lnTo>
                <a:lnTo>
                  <a:pt x="22827" y="180"/>
                </a:lnTo>
                <a:lnTo>
                  <a:pt x="22229" y="60"/>
                </a:lnTo>
                <a:lnTo>
                  <a:pt x="2157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2" name="Google Shape;42;p2"/>
          <p:cNvSpPr/>
          <p:nvPr/>
        </p:nvSpPr>
        <p:spPr>
          <a:xfrm rot="3778908">
            <a:off x="8250490" y="3581090"/>
            <a:ext cx="405505" cy="713678"/>
          </a:xfrm>
          <a:custGeom>
            <a:avLst/>
            <a:gdLst/>
            <a:ahLst/>
            <a:cxnLst/>
            <a:rect l="l" t="t" r="r" b="b"/>
            <a:pathLst>
              <a:path w="14940" h="26294" extrusionOk="0">
                <a:moveTo>
                  <a:pt x="4483" y="14880"/>
                </a:moveTo>
                <a:lnTo>
                  <a:pt x="5140" y="14940"/>
                </a:lnTo>
                <a:lnTo>
                  <a:pt x="5498" y="14999"/>
                </a:lnTo>
                <a:lnTo>
                  <a:pt x="5797" y="15059"/>
                </a:lnTo>
                <a:lnTo>
                  <a:pt x="6454" y="15358"/>
                </a:lnTo>
                <a:lnTo>
                  <a:pt x="7052" y="15657"/>
                </a:lnTo>
                <a:lnTo>
                  <a:pt x="7650" y="15896"/>
                </a:lnTo>
                <a:lnTo>
                  <a:pt x="8128" y="16015"/>
                </a:lnTo>
                <a:lnTo>
                  <a:pt x="8665" y="16015"/>
                </a:lnTo>
                <a:lnTo>
                  <a:pt x="8785" y="15896"/>
                </a:lnTo>
                <a:lnTo>
                  <a:pt x="8964" y="15716"/>
                </a:lnTo>
                <a:lnTo>
                  <a:pt x="9084" y="15537"/>
                </a:lnTo>
                <a:lnTo>
                  <a:pt x="9263" y="15418"/>
                </a:lnTo>
                <a:lnTo>
                  <a:pt x="9861" y="15298"/>
                </a:lnTo>
                <a:lnTo>
                  <a:pt x="10458" y="15298"/>
                </a:lnTo>
                <a:lnTo>
                  <a:pt x="11115" y="15358"/>
                </a:lnTo>
                <a:lnTo>
                  <a:pt x="11773" y="15597"/>
                </a:lnTo>
                <a:lnTo>
                  <a:pt x="12370" y="15836"/>
                </a:lnTo>
                <a:lnTo>
                  <a:pt x="12908" y="16194"/>
                </a:lnTo>
                <a:lnTo>
                  <a:pt x="13326" y="16613"/>
                </a:lnTo>
                <a:lnTo>
                  <a:pt x="13685" y="17091"/>
                </a:lnTo>
                <a:lnTo>
                  <a:pt x="13924" y="17629"/>
                </a:lnTo>
                <a:lnTo>
                  <a:pt x="14043" y="18166"/>
                </a:lnTo>
                <a:lnTo>
                  <a:pt x="14103" y="18764"/>
                </a:lnTo>
                <a:lnTo>
                  <a:pt x="14043" y="19361"/>
                </a:lnTo>
                <a:lnTo>
                  <a:pt x="13924" y="19899"/>
                </a:lnTo>
                <a:lnTo>
                  <a:pt x="13745" y="20497"/>
                </a:lnTo>
                <a:lnTo>
                  <a:pt x="13506" y="21035"/>
                </a:lnTo>
                <a:lnTo>
                  <a:pt x="13267" y="21513"/>
                </a:lnTo>
                <a:lnTo>
                  <a:pt x="12968" y="22050"/>
                </a:lnTo>
                <a:lnTo>
                  <a:pt x="12609" y="22588"/>
                </a:lnTo>
                <a:lnTo>
                  <a:pt x="12251" y="23007"/>
                </a:lnTo>
                <a:lnTo>
                  <a:pt x="11832" y="23425"/>
                </a:lnTo>
                <a:lnTo>
                  <a:pt x="11414" y="23843"/>
                </a:lnTo>
                <a:lnTo>
                  <a:pt x="10936" y="24202"/>
                </a:lnTo>
                <a:lnTo>
                  <a:pt x="10458" y="24441"/>
                </a:lnTo>
                <a:lnTo>
                  <a:pt x="9920" y="24739"/>
                </a:lnTo>
                <a:lnTo>
                  <a:pt x="9383" y="24919"/>
                </a:lnTo>
                <a:lnTo>
                  <a:pt x="8845" y="25098"/>
                </a:lnTo>
                <a:lnTo>
                  <a:pt x="8307" y="25158"/>
                </a:lnTo>
                <a:lnTo>
                  <a:pt x="7709" y="25217"/>
                </a:lnTo>
                <a:lnTo>
                  <a:pt x="7112" y="25217"/>
                </a:lnTo>
                <a:lnTo>
                  <a:pt x="6574" y="25158"/>
                </a:lnTo>
                <a:lnTo>
                  <a:pt x="5976" y="25038"/>
                </a:lnTo>
                <a:lnTo>
                  <a:pt x="5379" y="24919"/>
                </a:lnTo>
                <a:lnTo>
                  <a:pt x="4781" y="24680"/>
                </a:lnTo>
                <a:lnTo>
                  <a:pt x="4244" y="24381"/>
                </a:lnTo>
                <a:lnTo>
                  <a:pt x="3706" y="24082"/>
                </a:lnTo>
                <a:lnTo>
                  <a:pt x="3168" y="23724"/>
                </a:lnTo>
                <a:lnTo>
                  <a:pt x="2750" y="23365"/>
                </a:lnTo>
                <a:lnTo>
                  <a:pt x="2272" y="22947"/>
                </a:lnTo>
                <a:lnTo>
                  <a:pt x="1913" y="22469"/>
                </a:lnTo>
                <a:lnTo>
                  <a:pt x="1555" y="21991"/>
                </a:lnTo>
                <a:lnTo>
                  <a:pt x="1256" y="21513"/>
                </a:lnTo>
                <a:lnTo>
                  <a:pt x="1017" y="20975"/>
                </a:lnTo>
                <a:lnTo>
                  <a:pt x="897" y="20377"/>
                </a:lnTo>
                <a:lnTo>
                  <a:pt x="778" y="19839"/>
                </a:lnTo>
                <a:lnTo>
                  <a:pt x="778" y="19242"/>
                </a:lnTo>
                <a:lnTo>
                  <a:pt x="778" y="18644"/>
                </a:lnTo>
                <a:lnTo>
                  <a:pt x="957" y="17987"/>
                </a:lnTo>
                <a:lnTo>
                  <a:pt x="1136" y="17390"/>
                </a:lnTo>
                <a:lnTo>
                  <a:pt x="1435" y="16792"/>
                </a:lnTo>
                <a:lnTo>
                  <a:pt x="1794" y="16314"/>
                </a:lnTo>
                <a:lnTo>
                  <a:pt x="2272" y="15836"/>
                </a:lnTo>
                <a:lnTo>
                  <a:pt x="2750" y="15477"/>
                </a:lnTo>
                <a:lnTo>
                  <a:pt x="3287" y="15179"/>
                </a:lnTo>
                <a:lnTo>
                  <a:pt x="3885" y="14999"/>
                </a:lnTo>
                <a:lnTo>
                  <a:pt x="4483" y="14880"/>
                </a:lnTo>
                <a:close/>
                <a:moveTo>
                  <a:pt x="12848" y="1"/>
                </a:moveTo>
                <a:lnTo>
                  <a:pt x="12789" y="61"/>
                </a:lnTo>
                <a:lnTo>
                  <a:pt x="12609" y="180"/>
                </a:lnTo>
                <a:lnTo>
                  <a:pt x="12370" y="479"/>
                </a:lnTo>
                <a:lnTo>
                  <a:pt x="12131" y="837"/>
                </a:lnTo>
                <a:lnTo>
                  <a:pt x="11534" y="1793"/>
                </a:lnTo>
                <a:lnTo>
                  <a:pt x="10936" y="2989"/>
                </a:lnTo>
                <a:lnTo>
                  <a:pt x="9801" y="5379"/>
                </a:lnTo>
                <a:lnTo>
                  <a:pt x="9203" y="6753"/>
                </a:lnTo>
                <a:lnTo>
                  <a:pt x="8546" y="8785"/>
                </a:lnTo>
                <a:lnTo>
                  <a:pt x="8307" y="9801"/>
                </a:lnTo>
                <a:lnTo>
                  <a:pt x="8008" y="10816"/>
                </a:lnTo>
                <a:lnTo>
                  <a:pt x="7829" y="11892"/>
                </a:lnTo>
                <a:lnTo>
                  <a:pt x="7709" y="12908"/>
                </a:lnTo>
                <a:lnTo>
                  <a:pt x="7590" y="13983"/>
                </a:lnTo>
                <a:lnTo>
                  <a:pt x="7650" y="15059"/>
                </a:lnTo>
                <a:lnTo>
                  <a:pt x="7650" y="15059"/>
                </a:lnTo>
                <a:lnTo>
                  <a:pt x="6933" y="14641"/>
                </a:lnTo>
                <a:lnTo>
                  <a:pt x="6215" y="14342"/>
                </a:lnTo>
                <a:lnTo>
                  <a:pt x="5498" y="14163"/>
                </a:lnTo>
                <a:lnTo>
                  <a:pt x="4841" y="14103"/>
                </a:lnTo>
                <a:lnTo>
                  <a:pt x="4124" y="14163"/>
                </a:lnTo>
                <a:lnTo>
                  <a:pt x="3526" y="14282"/>
                </a:lnTo>
                <a:lnTo>
                  <a:pt x="2869" y="14521"/>
                </a:lnTo>
                <a:lnTo>
                  <a:pt x="2331" y="14820"/>
                </a:lnTo>
                <a:lnTo>
                  <a:pt x="1794" y="15238"/>
                </a:lnTo>
                <a:lnTo>
                  <a:pt x="1316" y="15716"/>
                </a:lnTo>
                <a:lnTo>
                  <a:pt x="897" y="16254"/>
                </a:lnTo>
                <a:lnTo>
                  <a:pt x="539" y="16852"/>
                </a:lnTo>
                <a:lnTo>
                  <a:pt x="300" y="17509"/>
                </a:lnTo>
                <a:lnTo>
                  <a:pt x="61" y="18226"/>
                </a:lnTo>
                <a:lnTo>
                  <a:pt x="1" y="19003"/>
                </a:lnTo>
                <a:lnTo>
                  <a:pt x="1" y="19780"/>
                </a:lnTo>
                <a:lnTo>
                  <a:pt x="120" y="20557"/>
                </a:lnTo>
                <a:lnTo>
                  <a:pt x="300" y="21214"/>
                </a:lnTo>
                <a:lnTo>
                  <a:pt x="539" y="21931"/>
                </a:lnTo>
                <a:lnTo>
                  <a:pt x="897" y="22528"/>
                </a:lnTo>
                <a:lnTo>
                  <a:pt x="1256" y="23126"/>
                </a:lnTo>
                <a:lnTo>
                  <a:pt x="1734" y="23724"/>
                </a:lnTo>
                <a:lnTo>
                  <a:pt x="2272" y="24202"/>
                </a:lnTo>
                <a:lnTo>
                  <a:pt x="2809" y="24680"/>
                </a:lnTo>
                <a:lnTo>
                  <a:pt x="3407" y="25098"/>
                </a:lnTo>
                <a:lnTo>
                  <a:pt x="4064" y="25456"/>
                </a:lnTo>
                <a:lnTo>
                  <a:pt x="4722" y="25755"/>
                </a:lnTo>
                <a:lnTo>
                  <a:pt x="5439" y="25994"/>
                </a:lnTo>
                <a:lnTo>
                  <a:pt x="6156" y="26174"/>
                </a:lnTo>
                <a:lnTo>
                  <a:pt x="6873" y="26293"/>
                </a:lnTo>
                <a:lnTo>
                  <a:pt x="8307" y="26293"/>
                </a:lnTo>
                <a:lnTo>
                  <a:pt x="8964" y="26174"/>
                </a:lnTo>
                <a:lnTo>
                  <a:pt x="9622" y="25994"/>
                </a:lnTo>
                <a:lnTo>
                  <a:pt x="10279" y="25696"/>
                </a:lnTo>
                <a:lnTo>
                  <a:pt x="10876" y="25397"/>
                </a:lnTo>
                <a:lnTo>
                  <a:pt x="11474" y="24978"/>
                </a:lnTo>
                <a:lnTo>
                  <a:pt x="12012" y="24560"/>
                </a:lnTo>
                <a:lnTo>
                  <a:pt x="12550" y="24082"/>
                </a:lnTo>
                <a:lnTo>
                  <a:pt x="13028" y="23544"/>
                </a:lnTo>
                <a:lnTo>
                  <a:pt x="13446" y="23007"/>
                </a:lnTo>
                <a:lnTo>
                  <a:pt x="13864" y="22409"/>
                </a:lnTo>
                <a:lnTo>
                  <a:pt x="14163" y="21752"/>
                </a:lnTo>
                <a:lnTo>
                  <a:pt x="14462" y="21094"/>
                </a:lnTo>
                <a:lnTo>
                  <a:pt x="14641" y="20437"/>
                </a:lnTo>
                <a:lnTo>
                  <a:pt x="14820" y="19780"/>
                </a:lnTo>
                <a:lnTo>
                  <a:pt x="14940" y="19063"/>
                </a:lnTo>
                <a:lnTo>
                  <a:pt x="14940" y="18405"/>
                </a:lnTo>
                <a:lnTo>
                  <a:pt x="14880" y="17808"/>
                </a:lnTo>
                <a:lnTo>
                  <a:pt x="14760" y="17270"/>
                </a:lnTo>
                <a:lnTo>
                  <a:pt x="14521" y="16792"/>
                </a:lnTo>
                <a:lnTo>
                  <a:pt x="14282" y="16314"/>
                </a:lnTo>
                <a:lnTo>
                  <a:pt x="13924" y="15836"/>
                </a:lnTo>
                <a:lnTo>
                  <a:pt x="13506" y="15477"/>
                </a:lnTo>
                <a:lnTo>
                  <a:pt x="13087" y="15119"/>
                </a:lnTo>
                <a:lnTo>
                  <a:pt x="12609" y="14820"/>
                </a:lnTo>
                <a:lnTo>
                  <a:pt x="12131" y="14581"/>
                </a:lnTo>
                <a:lnTo>
                  <a:pt x="11593" y="14402"/>
                </a:lnTo>
                <a:lnTo>
                  <a:pt x="11056" y="14282"/>
                </a:lnTo>
                <a:lnTo>
                  <a:pt x="10518" y="14223"/>
                </a:lnTo>
                <a:lnTo>
                  <a:pt x="9980" y="14223"/>
                </a:lnTo>
                <a:lnTo>
                  <a:pt x="9442" y="14342"/>
                </a:lnTo>
                <a:lnTo>
                  <a:pt x="8904" y="14462"/>
                </a:lnTo>
                <a:lnTo>
                  <a:pt x="8367" y="14701"/>
                </a:lnTo>
                <a:lnTo>
                  <a:pt x="8367" y="14701"/>
                </a:lnTo>
                <a:lnTo>
                  <a:pt x="8606" y="12669"/>
                </a:lnTo>
                <a:lnTo>
                  <a:pt x="8904" y="10637"/>
                </a:lnTo>
                <a:lnTo>
                  <a:pt x="9084" y="9621"/>
                </a:lnTo>
                <a:lnTo>
                  <a:pt x="9323" y="8606"/>
                </a:lnTo>
                <a:lnTo>
                  <a:pt x="9562" y="7590"/>
                </a:lnTo>
                <a:lnTo>
                  <a:pt x="9861" y="6634"/>
                </a:lnTo>
                <a:lnTo>
                  <a:pt x="10458" y="5319"/>
                </a:lnTo>
                <a:lnTo>
                  <a:pt x="11534" y="3108"/>
                </a:lnTo>
                <a:lnTo>
                  <a:pt x="12968" y="61"/>
                </a:lnTo>
                <a:lnTo>
                  <a:pt x="12848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3" name="Google Shape;43;p2"/>
          <p:cNvSpPr/>
          <p:nvPr/>
        </p:nvSpPr>
        <p:spPr>
          <a:xfrm rot="8336858">
            <a:off x="4172244" y="-119327"/>
            <a:ext cx="588749" cy="690936"/>
          </a:xfrm>
          <a:custGeom>
            <a:avLst/>
            <a:gdLst/>
            <a:ahLst/>
            <a:cxnLst/>
            <a:rect l="l" t="t" r="r" b="b"/>
            <a:pathLst>
              <a:path w="21692" h="25457" extrusionOk="0">
                <a:moveTo>
                  <a:pt x="11952" y="1"/>
                </a:moveTo>
                <a:lnTo>
                  <a:pt x="11772" y="61"/>
                </a:lnTo>
                <a:lnTo>
                  <a:pt x="11533" y="180"/>
                </a:lnTo>
                <a:lnTo>
                  <a:pt x="11055" y="539"/>
                </a:lnTo>
                <a:lnTo>
                  <a:pt x="10577" y="957"/>
                </a:lnTo>
                <a:lnTo>
                  <a:pt x="10040" y="1495"/>
                </a:lnTo>
                <a:lnTo>
                  <a:pt x="8904" y="2809"/>
                </a:lnTo>
                <a:lnTo>
                  <a:pt x="8366" y="3467"/>
                </a:lnTo>
                <a:lnTo>
                  <a:pt x="7829" y="4184"/>
                </a:lnTo>
                <a:lnTo>
                  <a:pt x="7410" y="4901"/>
                </a:lnTo>
                <a:lnTo>
                  <a:pt x="6992" y="5678"/>
                </a:lnTo>
                <a:lnTo>
                  <a:pt x="6693" y="6454"/>
                </a:lnTo>
                <a:lnTo>
                  <a:pt x="6514" y="7351"/>
                </a:lnTo>
                <a:lnTo>
                  <a:pt x="6514" y="7829"/>
                </a:lnTo>
                <a:lnTo>
                  <a:pt x="6574" y="8606"/>
                </a:lnTo>
                <a:lnTo>
                  <a:pt x="6633" y="8964"/>
                </a:lnTo>
                <a:lnTo>
                  <a:pt x="6813" y="9263"/>
                </a:lnTo>
                <a:lnTo>
                  <a:pt x="6872" y="9382"/>
                </a:lnTo>
                <a:lnTo>
                  <a:pt x="6992" y="9502"/>
                </a:lnTo>
                <a:lnTo>
                  <a:pt x="7231" y="9502"/>
                </a:lnTo>
                <a:lnTo>
                  <a:pt x="7351" y="9024"/>
                </a:lnTo>
                <a:lnTo>
                  <a:pt x="7530" y="7829"/>
                </a:lnTo>
                <a:lnTo>
                  <a:pt x="7769" y="6634"/>
                </a:lnTo>
                <a:lnTo>
                  <a:pt x="7829" y="6156"/>
                </a:lnTo>
                <a:lnTo>
                  <a:pt x="7948" y="5857"/>
                </a:lnTo>
                <a:lnTo>
                  <a:pt x="8426" y="5020"/>
                </a:lnTo>
                <a:lnTo>
                  <a:pt x="9024" y="4184"/>
                </a:lnTo>
                <a:lnTo>
                  <a:pt x="9681" y="3407"/>
                </a:lnTo>
                <a:lnTo>
                  <a:pt x="10338" y="2690"/>
                </a:lnTo>
                <a:lnTo>
                  <a:pt x="10936" y="2033"/>
                </a:lnTo>
                <a:lnTo>
                  <a:pt x="11175" y="1734"/>
                </a:lnTo>
                <a:lnTo>
                  <a:pt x="11474" y="1555"/>
                </a:lnTo>
                <a:lnTo>
                  <a:pt x="11772" y="1435"/>
                </a:lnTo>
                <a:lnTo>
                  <a:pt x="11892" y="1435"/>
                </a:lnTo>
                <a:lnTo>
                  <a:pt x="12071" y="1495"/>
                </a:lnTo>
                <a:lnTo>
                  <a:pt x="12191" y="1555"/>
                </a:lnTo>
                <a:lnTo>
                  <a:pt x="12370" y="1674"/>
                </a:lnTo>
                <a:lnTo>
                  <a:pt x="12609" y="2092"/>
                </a:lnTo>
                <a:lnTo>
                  <a:pt x="12848" y="2570"/>
                </a:lnTo>
                <a:lnTo>
                  <a:pt x="13027" y="3048"/>
                </a:lnTo>
                <a:lnTo>
                  <a:pt x="13326" y="4124"/>
                </a:lnTo>
                <a:lnTo>
                  <a:pt x="13505" y="5200"/>
                </a:lnTo>
                <a:lnTo>
                  <a:pt x="13685" y="6215"/>
                </a:lnTo>
                <a:lnTo>
                  <a:pt x="13804" y="7231"/>
                </a:lnTo>
                <a:lnTo>
                  <a:pt x="13924" y="8307"/>
                </a:lnTo>
                <a:lnTo>
                  <a:pt x="13983" y="8845"/>
                </a:lnTo>
                <a:lnTo>
                  <a:pt x="13983" y="9143"/>
                </a:lnTo>
                <a:lnTo>
                  <a:pt x="13983" y="9382"/>
                </a:lnTo>
                <a:lnTo>
                  <a:pt x="13983" y="9442"/>
                </a:lnTo>
                <a:lnTo>
                  <a:pt x="14103" y="9502"/>
                </a:lnTo>
                <a:lnTo>
                  <a:pt x="14402" y="9741"/>
                </a:lnTo>
                <a:lnTo>
                  <a:pt x="14760" y="9861"/>
                </a:lnTo>
                <a:lnTo>
                  <a:pt x="14939" y="9920"/>
                </a:lnTo>
                <a:lnTo>
                  <a:pt x="15358" y="9741"/>
                </a:lnTo>
                <a:lnTo>
                  <a:pt x="15836" y="9562"/>
                </a:lnTo>
                <a:lnTo>
                  <a:pt x="16911" y="9203"/>
                </a:lnTo>
                <a:lnTo>
                  <a:pt x="17987" y="8845"/>
                </a:lnTo>
                <a:lnTo>
                  <a:pt x="18704" y="8665"/>
                </a:lnTo>
                <a:lnTo>
                  <a:pt x="19481" y="8486"/>
                </a:lnTo>
                <a:lnTo>
                  <a:pt x="20138" y="8486"/>
                </a:lnTo>
                <a:lnTo>
                  <a:pt x="20437" y="8665"/>
                </a:lnTo>
                <a:lnTo>
                  <a:pt x="20676" y="8964"/>
                </a:lnTo>
                <a:lnTo>
                  <a:pt x="20736" y="9143"/>
                </a:lnTo>
                <a:lnTo>
                  <a:pt x="20795" y="9323"/>
                </a:lnTo>
                <a:lnTo>
                  <a:pt x="20855" y="9861"/>
                </a:lnTo>
                <a:lnTo>
                  <a:pt x="20855" y="10458"/>
                </a:lnTo>
                <a:lnTo>
                  <a:pt x="20736" y="11115"/>
                </a:lnTo>
                <a:lnTo>
                  <a:pt x="20497" y="12370"/>
                </a:lnTo>
                <a:lnTo>
                  <a:pt x="20198" y="13326"/>
                </a:lnTo>
                <a:lnTo>
                  <a:pt x="19959" y="13864"/>
                </a:lnTo>
                <a:lnTo>
                  <a:pt x="19720" y="14402"/>
                </a:lnTo>
                <a:lnTo>
                  <a:pt x="19421" y="14880"/>
                </a:lnTo>
                <a:lnTo>
                  <a:pt x="19063" y="15298"/>
                </a:lnTo>
                <a:lnTo>
                  <a:pt x="18704" y="15717"/>
                </a:lnTo>
                <a:lnTo>
                  <a:pt x="18286" y="16075"/>
                </a:lnTo>
                <a:lnTo>
                  <a:pt x="17867" y="16434"/>
                </a:lnTo>
                <a:lnTo>
                  <a:pt x="17449" y="16732"/>
                </a:lnTo>
                <a:lnTo>
                  <a:pt x="16433" y="17270"/>
                </a:lnTo>
                <a:lnTo>
                  <a:pt x="15417" y="17688"/>
                </a:lnTo>
                <a:lnTo>
                  <a:pt x="14282" y="17987"/>
                </a:lnTo>
                <a:lnTo>
                  <a:pt x="13207" y="18286"/>
                </a:lnTo>
                <a:lnTo>
                  <a:pt x="11952" y="18525"/>
                </a:lnTo>
                <a:lnTo>
                  <a:pt x="10697" y="18645"/>
                </a:lnTo>
                <a:lnTo>
                  <a:pt x="10159" y="18704"/>
                </a:lnTo>
                <a:lnTo>
                  <a:pt x="9621" y="18704"/>
                </a:lnTo>
                <a:lnTo>
                  <a:pt x="9083" y="18585"/>
                </a:lnTo>
                <a:lnTo>
                  <a:pt x="8964" y="18525"/>
                </a:lnTo>
                <a:lnTo>
                  <a:pt x="8904" y="18465"/>
                </a:lnTo>
                <a:lnTo>
                  <a:pt x="8844" y="18346"/>
                </a:lnTo>
                <a:lnTo>
                  <a:pt x="8844" y="18167"/>
                </a:lnTo>
                <a:lnTo>
                  <a:pt x="8904" y="17629"/>
                </a:lnTo>
                <a:lnTo>
                  <a:pt x="9024" y="15896"/>
                </a:lnTo>
                <a:lnTo>
                  <a:pt x="9263" y="14223"/>
                </a:lnTo>
                <a:lnTo>
                  <a:pt x="9741" y="14342"/>
                </a:lnTo>
                <a:lnTo>
                  <a:pt x="10279" y="14402"/>
                </a:lnTo>
                <a:lnTo>
                  <a:pt x="10757" y="14462"/>
                </a:lnTo>
                <a:lnTo>
                  <a:pt x="11294" y="14462"/>
                </a:lnTo>
                <a:lnTo>
                  <a:pt x="11832" y="14402"/>
                </a:lnTo>
                <a:lnTo>
                  <a:pt x="12370" y="14342"/>
                </a:lnTo>
                <a:lnTo>
                  <a:pt x="12968" y="14223"/>
                </a:lnTo>
                <a:lnTo>
                  <a:pt x="13505" y="14043"/>
                </a:lnTo>
                <a:lnTo>
                  <a:pt x="13983" y="13864"/>
                </a:lnTo>
                <a:lnTo>
                  <a:pt x="14521" y="13685"/>
                </a:lnTo>
                <a:lnTo>
                  <a:pt x="14999" y="13386"/>
                </a:lnTo>
                <a:lnTo>
                  <a:pt x="15477" y="13147"/>
                </a:lnTo>
                <a:lnTo>
                  <a:pt x="15896" y="12789"/>
                </a:lnTo>
                <a:lnTo>
                  <a:pt x="16254" y="12490"/>
                </a:lnTo>
                <a:lnTo>
                  <a:pt x="16613" y="12071"/>
                </a:lnTo>
                <a:lnTo>
                  <a:pt x="16911" y="11713"/>
                </a:lnTo>
                <a:lnTo>
                  <a:pt x="17091" y="11414"/>
                </a:lnTo>
                <a:lnTo>
                  <a:pt x="17270" y="11056"/>
                </a:lnTo>
                <a:lnTo>
                  <a:pt x="17270" y="10876"/>
                </a:lnTo>
                <a:lnTo>
                  <a:pt x="17270" y="10757"/>
                </a:lnTo>
                <a:lnTo>
                  <a:pt x="17270" y="10578"/>
                </a:lnTo>
                <a:lnTo>
                  <a:pt x="17091" y="10458"/>
                </a:lnTo>
                <a:lnTo>
                  <a:pt x="16971" y="10458"/>
                </a:lnTo>
                <a:lnTo>
                  <a:pt x="16732" y="10578"/>
                </a:lnTo>
                <a:lnTo>
                  <a:pt x="16135" y="10996"/>
                </a:lnTo>
                <a:lnTo>
                  <a:pt x="15178" y="11832"/>
                </a:lnTo>
                <a:lnTo>
                  <a:pt x="14521" y="12251"/>
                </a:lnTo>
                <a:lnTo>
                  <a:pt x="13804" y="12669"/>
                </a:lnTo>
                <a:lnTo>
                  <a:pt x="13147" y="12968"/>
                </a:lnTo>
                <a:lnTo>
                  <a:pt x="12430" y="13207"/>
                </a:lnTo>
                <a:lnTo>
                  <a:pt x="11713" y="13386"/>
                </a:lnTo>
                <a:lnTo>
                  <a:pt x="10936" y="13506"/>
                </a:lnTo>
                <a:lnTo>
                  <a:pt x="9382" y="13685"/>
                </a:lnTo>
                <a:lnTo>
                  <a:pt x="9382" y="13685"/>
                </a:lnTo>
                <a:lnTo>
                  <a:pt x="9980" y="11115"/>
                </a:lnTo>
                <a:lnTo>
                  <a:pt x="10159" y="10279"/>
                </a:lnTo>
                <a:lnTo>
                  <a:pt x="10279" y="9562"/>
                </a:lnTo>
                <a:lnTo>
                  <a:pt x="10279" y="9024"/>
                </a:lnTo>
                <a:lnTo>
                  <a:pt x="10219" y="8845"/>
                </a:lnTo>
                <a:lnTo>
                  <a:pt x="10159" y="8785"/>
                </a:lnTo>
                <a:lnTo>
                  <a:pt x="9980" y="8785"/>
                </a:lnTo>
                <a:lnTo>
                  <a:pt x="9800" y="8964"/>
                </a:lnTo>
                <a:lnTo>
                  <a:pt x="9621" y="9263"/>
                </a:lnTo>
                <a:lnTo>
                  <a:pt x="9502" y="9622"/>
                </a:lnTo>
                <a:lnTo>
                  <a:pt x="9203" y="10578"/>
                </a:lnTo>
                <a:lnTo>
                  <a:pt x="8904" y="11773"/>
                </a:lnTo>
                <a:lnTo>
                  <a:pt x="8426" y="14103"/>
                </a:lnTo>
                <a:lnTo>
                  <a:pt x="8247" y="15418"/>
                </a:lnTo>
                <a:lnTo>
                  <a:pt x="7530" y="15059"/>
                </a:lnTo>
                <a:lnTo>
                  <a:pt x="6813" y="14641"/>
                </a:lnTo>
                <a:lnTo>
                  <a:pt x="6155" y="14163"/>
                </a:lnTo>
                <a:lnTo>
                  <a:pt x="5558" y="13565"/>
                </a:lnTo>
                <a:lnTo>
                  <a:pt x="4721" y="12430"/>
                </a:lnTo>
                <a:lnTo>
                  <a:pt x="4243" y="11773"/>
                </a:lnTo>
                <a:lnTo>
                  <a:pt x="4004" y="11593"/>
                </a:lnTo>
                <a:lnTo>
                  <a:pt x="3944" y="11534"/>
                </a:lnTo>
                <a:lnTo>
                  <a:pt x="3885" y="11534"/>
                </a:lnTo>
                <a:lnTo>
                  <a:pt x="3765" y="11653"/>
                </a:lnTo>
                <a:lnTo>
                  <a:pt x="3765" y="11832"/>
                </a:lnTo>
                <a:lnTo>
                  <a:pt x="3765" y="12071"/>
                </a:lnTo>
                <a:lnTo>
                  <a:pt x="3825" y="12310"/>
                </a:lnTo>
                <a:lnTo>
                  <a:pt x="4124" y="12848"/>
                </a:lnTo>
                <a:lnTo>
                  <a:pt x="4482" y="13386"/>
                </a:lnTo>
                <a:lnTo>
                  <a:pt x="4960" y="13984"/>
                </a:lnTo>
                <a:lnTo>
                  <a:pt x="5379" y="14462"/>
                </a:lnTo>
                <a:lnTo>
                  <a:pt x="5976" y="14999"/>
                </a:lnTo>
                <a:lnTo>
                  <a:pt x="6394" y="15298"/>
                </a:lnTo>
                <a:lnTo>
                  <a:pt x="6992" y="15597"/>
                </a:lnTo>
                <a:lnTo>
                  <a:pt x="7530" y="15836"/>
                </a:lnTo>
                <a:lnTo>
                  <a:pt x="7709" y="16015"/>
                </a:lnTo>
                <a:lnTo>
                  <a:pt x="7888" y="16135"/>
                </a:lnTo>
                <a:lnTo>
                  <a:pt x="8008" y="16374"/>
                </a:lnTo>
                <a:lnTo>
                  <a:pt x="8068" y="16613"/>
                </a:lnTo>
                <a:lnTo>
                  <a:pt x="8068" y="17270"/>
                </a:lnTo>
                <a:lnTo>
                  <a:pt x="7948" y="18525"/>
                </a:lnTo>
                <a:lnTo>
                  <a:pt x="6932" y="18346"/>
                </a:lnTo>
                <a:lnTo>
                  <a:pt x="6036" y="18047"/>
                </a:lnTo>
                <a:lnTo>
                  <a:pt x="5199" y="17629"/>
                </a:lnTo>
                <a:lnTo>
                  <a:pt x="4423" y="17151"/>
                </a:lnTo>
                <a:lnTo>
                  <a:pt x="3765" y="16613"/>
                </a:lnTo>
                <a:lnTo>
                  <a:pt x="3168" y="15956"/>
                </a:lnTo>
                <a:lnTo>
                  <a:pt x="2630" y="15298"/>
                </a:lnTo>
                <a:lnTo>
                  <a:pt x="2152" y="14581"/>
                </a:lnTo>
                <a:lnTo>
                  <a:pt x="1734" y="13804"/>
                </a:lnTo>
                <a:lnTo>
                  <a:pt x="1435" y="12968"/>
                </a:lnTo>
                <a:lnTo>
                  <a:pt x="1196" y="12131"/>
                </a:lnTo>
                <a:lnTo>
                  <a:pt x="1016" y="11235"/>
                </a:lnTo>
                <a:lnTo>
                  <a:pt x="957" y="10279"/>
                </a:lnTo>
                <a:lnTo>
                  <a:pt x="957" y="9382"/>
                </a:lnTo>
                <a:lnTo>
                  <a:pt x="1016" y="8426"/>
                </a:lnTo>
                <a:lnTo>
                  <a:pt x="1136" y="7470"/>
                </a:lnTo>
                <a:lnTo>
                  <a:pt x="2152" y="7889"/>
                </a:lnTo>
                <a:lnTo>
                  <a:pt x="3885" y="8486"/>
                </a:lnTo>
                <a:lnTo>
                  <a:pt x="4721" y="8785"/>
                </a:lnTo>
                <a:lnTo>
                  <a:pt x="5498" y="9024"/>
                </a:lnTo>
                <a:lnTo>
                  <a:pt x="6036" y="9084"/>
                </a:lnTo>
                <a:lnTo>
                  <a:pt x="6215" y="9084"/>
                </a:lnTo>
                <a:lnTo>
                  <a:pt x="6275" y="9024"/>
                </a:lnTo>
                <a:lnTo>
                  <a:pt x="6275" y="8904"/>
                </a:lnTo>
                <a:lnTo>
                  <a:pt x="6215" y="8785"/>
                </a:lnTo>
                <a:lnTo>
                  <a:pt x="5797" y="8426"/>
                </a:lnTo>
                <a:lnTo>
                  <a:pt x="5199" y="8068"/>
                </a:lnTo>
                <a:lnTo>
                  <a:pt x="4482" y="7709"/>
                </a:lnTo>
                <a:lnTo>
                  <a:pt x="2988" y="7052"/>
                </a:lnTo>
                <a:lnTo>
                  <a:pt x="2032" y="6694"/>
                </a:lnTo>
                <a:lnTo>
                  <a:pt x="1375" y="6454"/>
                </a:lnTo>
                <a:lnTo>
                  <a:pt x="1076" y="6395"/>
                </a:lnTo>
                <a:lnTo>
                  <a:pt x="837" y="6395"/>
                </a:lnTo>
                <a:lnTo>
                  <a:pt x="658" y="6454"/>
                </a:lnTo>
                <a:lnTo>
                  <a:pt x="479" y="6634"/>
                </a:lnTo>
                <a:lnTo>
                  <a:pt x="359" y="6873"/>
                </a:lnTo>
                <a:lnTo>
                  <a:pt x="240" y="7291"/>
                </a:lnTo>
                <a:lnTo>
                  <a:pt x="120" y="7829"/>
                </a:lnTo>
                <a:lnTo>
                  <a:pt x="60" y="8367"/>
                </a:lnTo>
                <a:lnTo>
                  <a:pt x="1" y="9502"/>
                </a:lnTo>
                <a:lnTo>
                  <a:pt x="1" y="10757"/>
                </a:lnTo>
                <a:lnTo>
                  <a:pt x="180" y="12012"/>
                </a:lnTo>
                <a:lnTo>
                  <a:pt x="419" y="13207"/>
                </a:lnTo>
                <a:lnTo>
                  <a:pt x="598" y="13804"/>
                </a:lnTo>
                <a:lnTo>
                  <a:pt x="837" y="14402"/>
                </a:lnTo>
                <a:lnTo>
                  <a:pt x="1076" y="14940"/>
                </a:lnTo>
                <a:lnTo>
                  <a:pt x="1315" y="15418"/>
                </a:lnTo>
                <a:lnTo>
                  <a:pt x="1674" y="15896"/>
                </a:lnTo>
                <a:lnTo>
                  <a:pt x="2032" y="16374"/>
                </a:lnTo>
                <a:lnTo>
                  <a:pt x="2391" y="16792"/>
                </a:lnTo>
                <a:lnTo>
                  <a:pt x="2809" y="17210"/>
                </a:lnTo>
                <a:lnTo>
                  <a:pt x="3227" y="17569"/>
                </a:lnTo>
                <a:lnTo>
                  <a:pt x="3705" y="17927"/>
                </a:lnTo>
                <a:lnTo>
                  <a:pt x="4243" y="18226"/>
                </a:lnTo>
                <a:lnTo>
                  <a:pt x="4721" y="18525"/>
                </a:lnTo>
                <a:lnTo>
                  <a:pt x="5319" y="18764"/>
                </a:lnTo>
                <a:lnTo>
                  <a:pt x="5857" y="19003"/>
                </a:lnTo>
                <a:lnTo>
                  <a:pt x="6574" y="19182"/>
                </a:lnTo>
                <a:lnTo>
                  <a:pt x="6932" y="19302"/>
                </a:lnTo>
                <a:lnTo>
                  <a:pt x="7291" y="19421"/>
                </a:lnTo>
                <a:lnTo>
                  <a:pt x="7649" y="19601"/>
                </a:lnTo>
                <a:lnTo>
                  <a:pt x="7769" y="19660"/>
                </a:lnTo>
                <a:lnTo>
                  <a:pt x="7829" y="19840"/>
                </a:lnTo>
                <a:lnTo>
                  <a:pt x="7888" y="20258"/>
                </a:lnTo>
                <a:lnTo>
                  <a:pt x="7888" y="20736"/>
                </a:lnTo>
                <a:lnTo>
                  <a:pt x="7888" y="21393"/>
                </a:lnTo>
                <a:lnTo>
                  <a:pt x="7888" y="23066"/>
                </a:lnTo>
                <a:lnTo>
                  <a:pt x="7948" y="23903"/>
                </a:lnTo>
                <a:lnTo>
                  <a:pt x="8068" y="24620"/>
                </a:lnTo>
                <a:lnTo>
                  <a:pt x="8127" y="24919"/>
                </a:lnTo>
                <a:lnTo>
                  <a:pt x="8247" y="25158"/>
                </a:lnTo>
                <a:lnTo>
                  <a:pt x="8426" y="25337"/>
                </a:lnTo>
                <a:lnTo>
                  <a:pt x="8605" y="25457"/>
                </a:lnTo>
                <a:lnTo>
                  <a:pt x="8665" y="25457"/>
                </a:lnTo>
                <a:lnTo>
                  <a:pt x="8785" y="25277"/>
                </a:lnTo>
                <a:lnTo>
                  <a:pt x="8844" y="24680"/>
                </a:lnTo>
                <a:lnTo>
                  <a:pt x="8904" y="23843"/>
                </a:lnTo>
                <a:lnTo>
                  <a:pt x="8964" y="22827"/>
                </a:lnTo>
                <a:lnTo>
                  <a:pt x="8904" y="20796"/>
                </a:lnTo>
                <a:lnTo>
                  <a:pt x="8904" y="19660"/>
                </a:lnTo>
                <a:lnTo>
                  <a:pt x="10159" y="19660"/>
                </a:lnTo>
                <a:lnTo>
                  <a:pt x="11533" y="19601"/>
                </a:lnTo>
                <a:lnTo>
                  <a:pt x="12968" y="19362"/>
                </a:lnTo>
                <a:lnTo>
                  <a:pt x="14402" y="19063"/>
                </a:lnTo>
                <a:lnTo>
                  <a:pt x="15836" y="18585"/>
                </a:lnTo>
                <a:lnTo>
                  <a:pt x="16493" y="18346"/>
                </a:lnTo>
                <a:lnTo>
                  <a:pt x="17091" y="17987"/>
                </a:lnTo>
                <a:lnTo>
                  <a:pt x="17748" y="17688"/>
                </a:lnTo>
                <a:lnTo>
                  <a:pt x="18286" y="17330"/>
                </a:lnTo>
                <a:lnTo>
                  <a:pt x="18824" y="16912"/>
                </a:lnTo>
                <a:lnTo>
                  <a:pt x="19302" y="16434"/>
                </a:lnTo>
                <a:lnTo>
                  <a:pt x="19660" y="16015"/>
                </a:lnTo>
                <a:lnTo>
                  <a:pt x="20019" y="15597"/>
                </a:lnTo>
                <a:lnTo>
                  <a:pt x="20317" y="15059"/>
                </a:lnTo>
                <a:lnTo>
                  <a:pt x="20616" y="14581"/>
                </a:lnTo>
                <a:lnTo>
                  <a:pt x="20855" y="14043"/>
                </a:lnTo>
                <a:lnTo>
                  <a:pt x="21034" y="13506"/>
                </a:lnTo>
                <a:lnTo>
                  <a:pt x="21333" y="12370"/>
                </a:lnTo>
                <a:lnTo>
                  <a:pt x="21513" y="11354"/>
                </a:lnTo>
                <a:lnTo>
                  <a:pt x="21632" y="10697"/>
                </a:lnTo>
                <a:lnTo>
                  <a:pt x="21692" y="10040"/>
                </a:lnTo>
                <a:lnTo>
                  <a:pt x="21692" y="9323"/>
                </a:lnTo>
                <a:lnTo>
                  <a:pt x="21632" y="8665"/>
                </a:lnTo>
                <a:lnTo>
                  <a:pt x="21513" y="8128"/>
                </a:lnTo>
                <a:lnTo>
                  <a:pt x="21393" y="7889"/>
                </a:lnTo>
                <a:lnTo>
                  <a:pt x="21274" y="7709"/>
                </a:lnTo>
                <a:lnTo>
                  <a:pt x="21034" y="7530"/>
                </a:lnTo>
                <a:lnTo>
                  <a:pt x="20736" y="7411"/>
                </a:lnTo>
                <a:lnTo>
                  <a:pt x="19959" y="7411"/>
                </a:lnTo>
                <a:lnTo>
                  <a:pt x="19063" y="7530"/>
                </a:lnTo>
                <a:lnTo>
                  <a:pt x="18106" y="7769"/>
                </a:lnTo>
                <a:lnTo>
                  <a:pt x="17150" y="8068"/>
                </a:lnTo>
                <a:lnTo>
                  <a:pt x="16254" y="8426"/>
                </a:lnTo>
                <a:lnTo>
                  <a:pt x="14939" y="8964"/>
                </a:lnTo>
                <a:lnTo>
                  <a:pt x="14939" y="8008"/>
                </a:lnTo>
                <a:lnTo>
                  <a:pt x="14820" y="7052"/>
                </a:lnTo>
                <a:lnTo>
                  <a:pt x="14700" y="6096"/>
                </a:lnTo>
                <a:lnTo>
                  <a:pt x="14581" y="5140"/>
                </a:lnTo>
                <a:lnTo>
                  <a:pt x="14342" y="4184"/>
                </a:lnTo>
                <a:lnTo>
                  <a:pt x="14103" y="3287"/>
                </a:lnTo>
                <a:lnTo>
                  <a:pt x="13804" y="2391"/>
                </a:lnTo>
                <a:lnTo>
                  <a:pt x="13505" y="1495"/>
                </a:lnTo>
                <a:lnTo>
                  <a:pt x="13147" y="778"/>
                </a:lnTo>
                <a:lnTo>
                  <a:pt x="12968" y="479"/>
                </a:lnTo>
                <a:lnTo>
                  <a:pt x="12788" y="300"/>
                </a:lnTo>
                <a:lnTo>
                  <a:pt x="12609" y="120"/>
                </a:lnTo>
                <a:lnTo>
                  <a:pt x="12370" y="61"/>
                </a:lnTo>
                <a:lnTo>
                  <a:pt x="12191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4" name="Google Shape;44;p2"/>
          <p:cNvSpPr/>
          <p:nvPr/>
        </p:nvSpPr>
        <p:spPr>
          <a:xfrm rot="-2801891">
            <a:off x="8349992" y="393255"/>
            <a:ext cx="742845" cy="1166149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5" name="Google Shape;45;p2"/>
          <p:cNvSpPr/>
          <p:nvPr/>
        </p:nvSpPr>
        <p:spPr>
          <a:xfrm>
            <a:off x="6400478" y="2182183"/>
            <a:ext cx="872604" cy="952077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6" name="Google Shape;46;p2"/>
          <p:cNvSpPr/>
          <p:nvPr/>
        </p:nvSpPr>
        <p:spPr>
          <a:xfrm rot="-3835551">
            <a:off x="5103883" y="3888224"/>
            <a:ext cx="1036432" cy="603375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47" name="Google Shape;47;p2"/>
          <p:cNvSpPr/>
          <p:nvPr/>
        </p:nvSpPr>
        <p:spPr>
          <a:xfrm rot="788743">
            <a:off x="7507728" y="1267182"/>
            <a:ext cx="341357" cy="349472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 rot="788424">
            <a:off x="7600966" y="1268367"/>
            <a:ext cx="222930" cy="240520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 rot="-3998065">
            <a:off x="7374395" y="1063551"/>
            <a:ext cx="267634" cy="288752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 rot="575490">
            <a:off x="8469081" y="3874407"/>
            <a:ext cx="345878" cy="608736"/>
          </a:xfrm>
          <a:custGeom>
            <a:avLst/>
            <a:gdLst/>
            <a:ahLst/>
            <a:cxnLst/>
            <a:rect l="l" t="t" r="r" b="b"/>
            <a:pathLst>
              <a:path w="14940" h="26294" extrusionOk="0">
                <a:moveTo>
                  <a:pt x="4483" y="14880"/>
                </a:moveTo>
                <a:lnTo>
                  <a:pt x="5140" y="14940"/>
                </a:lnTo>
                <a:lnTo>
                  <a:pt x="5498" y="14999"/>
                </a:lnTo>
                <a:lnTo>
                  <a:pt x="5797" y="15059"/>
                </a:lnTo>
                <a:lnTo>
                  <a:pt x="6454" y="15358"/>
                </a:lnTo>
                <a:lnTo>
                  <a:pt x="7052" y="15657"/>
                </a:lnTo>
                <a:lnTo>
                  <a:pt x="7650" y="15896"/>
                </a:lnTo>
                <a:lnTo>
                  <a:pt x="8128" y="16015"/>
                </a:lnTo>
                <a:lnTo>
                  <a:pt x="8665" y="16015"/>
                </a:lnTo>
                <a:lnTo>
                  <a:pt x="8785" y="15896"/>
                </a:lnTo>
                <a:lnTo>
                  <a:pt x="8964" y="15716"/>
                </a:lnTo>
                <a:lnTo>
                  <a:pt x="9084" y="15537"/>
                </a:lnTo>
                <a:lnTo>
                  <a:pt x="9263" y="15418"/>
                </a:lnTo>
                <a:lnTo>
                  <a:pt x="9861" y="15298"/>
                </a:lnTo>
                <a:lnTo>
                  <a:pt x="10458" y="15298"/>
                </a:lnTo>
                <a:lnTo>
                  <a:pt x="11115" y="15358"/>
                </a:lnTo>
                <a:lnTo>
                  <a:pt x="11773" y="15597"/>
                </a:lnTo>
                <a:lnTo>
                  <a:pt x="12370" y="15836"/>
                </a:lnTo>
                <a:lnTo>
                  <a:pt x="12908" y="16194"/>
                </a:lnTo>
                <a:lnTo>
                  <a:pt x="13326" y="16613"/>
                </a:lnTo>
                <a:lnTo>
                  <a:pt x="13685" y="17091"/>
                </a:lnTo>
                <a:lnTo>
                  <a:pt x="13924" y="17629"/>
                </a:lnTo>
                <a:lnTo>
                  <a:pt x="14043" y="18166"/>
                </a:lnTo>
                <a:lnTo>
                  <a:pt x="14103" y="18764"/>
                </a:lnTo>
                <a:lnTo>
                  <a:pt x="14043" y="19361"/>
                </a:lnTo>
                <a:lnTo>
                  <a:pt x="13924" y="19899"/>
                </a:lnTo>
                <a:lnTo>
                  <a:pt x="13745" y="20497"/>
                </a:lnTo>
                <a:lnTo>
                  <a:pt x="13506" y="21035"/>
                </a:lnTo>
                <a:lnTo>
                  <a:pt x="13267" y="21513"/>
                </a:lnTo>
                <a:lnTo>
                  <a:pt x="12968" y="22050"/>
                </a:lnTo>
                <a:lnTo>
                  <a:pt x="12609" y="22588"/>
                </a:lnTo>
                <a:lnTo>
                  <a:pt x="12251" y="23007"/>
                </a:lnTo>
                <a:lnTo>
                  <a:pt x="11832" y="23425"/>
                </a:lnTo>
                <a:lnTo>
                  <a:pt x="11414" y="23843"/>
                </a:lnTo>
                <a:lnTo>
                  <a:pt x="10936" y="24202"/>
                </a:lnTo>
                <a:lnTo>
                  <a:pt x="10458" y="24441"/>
                </a:lnTo>
                <a:lnTo>
                  <a:pt x="9920" y="24739"/>
                </a:lnTo>
                <a:lnTo>
                  <a:pt x="9383" y="24919"/>
                </a:lnTo>
                <a:lnTo>
                  <a:pt x="8845" y="25098"/>
                </a:lnTo>
                <a:lnTo>
                  <a:pt x="8307" y="25158"/>
                </a:lnTo>
                <a:lnTo>
                  <a:pt x="7709" y="25217"/>
                </a:lnTo>
                <a:lnTo>
                  <a:pt x="7112" y="25217"/>
                </a:lnTo>
                <a:lnTo>
                  <a:pt x="6574" y="25158"/>
                </a:lnTo>
                <a:lnTo>
                  <a:pt x="5976" y="25038"/>
                </a:lnTo>
                <a:lnTo>
                  <a:pt x="5379" y="24919"/>
                </a:lnTo>
                <a:lnTo>
                  <a:pt x="4781" y="24680"/>
                </a:lnTo>
                <a:lnTo>
                  <a:pt x="4244" y="24381"/>
                </a:lnTo>
                <a:lnTo>
                  <a:pt x="3706" y="24082"/>
                </a:lnTo>
                <a:lnTo>
                  <a:pt x="3168" y="23724"/>
                </a:lnTo>
                <a:lnTo>
                  <a:pt x="2750" y="23365"/>
                </a:lnTo>
                <a:lnTo>
                  <a:pt x="2272" y="22947"/>
                </a:lnTo>
                <a:lnTo>
                  <a:pt x="1913" y="22469"/>
                </a:lnTo>
                <a:lnTo>
                  <a:pt x="1555" y="21991"/>
                </a:lnTo>
                <a:lnTo>
                  <a:pt x="1256" y="21513"/>
                </a:lnTo>
                <a:lnTo>
                  <a:pt x="1017" y="20975"/>
                </a:lnTo>
                <a:lnTo>
                  <a:pt x="897" y="20377"/>
                </a:lnTo>
                <a:lnTo>
                  <a:pt x="778" y="19839"/>
                </a:lnTo>
                <a:lnTo>
                  <a:pt x="778" y="19242"/>
                </a:lnTo>
                <a:lnTo>
                  <a:pt x="778" y="18644"/>
                </a:lnTo>
                <a:lnTo>
                  <a:pt x="957" y="17987"/>
                </a:lnTo>
                <a:lnTo>
                  <a:pt x="1136" y="17390"/>
                </a:lnTo>
                <a:lnTo>
                  <a:pt x="1435" y="16792"/>
                </a:lnTo>
                <a:lnTo>
                  <a:pt x="1794" y="16314"/>
                </a:lnTo>
                <a:lnTo>
                  <a:pt x="2272" y="15836"/>
                </a:lnTo>
                <a:lnTo>
                  <a:pt x="2750" y="15477"/>
                </a:lnTo>
                <a:lnTo>
                  <a:pt x="3287" y="15179"/>
                </a:lnTo>
                <a:lnTo>
                  <a:pt x="3885" y="14999"/>
                </a:lnTo>
                <a:lnTo>
                  <a:pt x="4483" y="14880"/>
                </a:lnTo>
                <a:close/>
                <a:moveTo>
                  <a:pt x="12848" y="1"/>
                </a:moveTo>
                <a:lnTo>
                  <a:pt x="12789" y="61"/>
                </a:lnTo>
                <a:lnTo>
                  <a:pt x="12609" y="180"/>
                </a:lnTo>
                <a:lnTo>
                  <a:pt x="12370" y="479"/>
                </a:lnTo>
                <a:lnTo>
                  <a:pt x="12131" y="837"/>
                </a:lnTo>
                <a:lnTo>
                  <a:pt x="11534" y="1793"/>
                </a:lnTo>
                <a:lnTo>
                  <a:pt x="10936" y="2989"/>
                </a:lnTo>
                <a:lnTo>
                  <a:pt x="9801" y="5379"/>
                </a:lnTo>
                <a:lnTo>
                  <a:pt x="9203" y="6753"/>
                </a:lnTo>
                <a:lnTo>
                  <a:pt x="8546" y="8785"/>
                </a:lnTo>
                <a:lnTo>
                  <a:pt x="8307" y="9801"/>
                </a:lnTo>
                <a:lnTo>
                  <a:pt x="8008" y="10816"/>
                </a:lnTo>
                <a:lnTo>
                  <a:pt x="7829" y="11892"/>
                </a:lnTo>
                <a:lnTo>
                  <a:pt x="7709" y="12908"/>
                </a:lnTo>
                <a:lnTo>
                  <a:pt x="7590" y="13983"/>
                </a:lnTo>
                <a:lnTo>
                  <a:pt x="7650" y="15059"/>
                </a:lnTo>
                <a:lnTo>
                  <a:pt x="7650" y="15059"/>
                </a:lnTo>
                <a:lnTo>
                  <a:pt x="6933" y="14641"/>
                </a:lnTo>
                <a:lnTo>
                  <a:pt x="6215" y="14342"/>
                </a:lnTo>
                <a:lnTo>
                  <a:pt x="5498" y="14163"/>
                </a:lnTo>
                <a:lnTo>
                  <a:pt x="4841" y="14103"/>
                </a:lnTo>
                <a:lnTo>
                  <a:pt x="4124" y="14163"/>
                </a:lnTo>
                <a:lnTo>
                  <a:pt x="3526" y="14282"/>
                </a:lnTo>
                <a:lnTo>
                  <a:pt x="2869" y="14521"/>
                </a:lnTo>
                <a:lnTo>
                  <a:pt x="2331" y="14820"/>
                </a:lnTo>
                <a:lnTo>
                  <a:pt x="1794" y="15238"/>
                </a:lnTo>
                <a:lnTo>
                  <a:pt x="1316" y="15716"/>
                </a:lnTo>
                <a:lnTo>
                  <a:pt x="897" y="16254"/>
                </a:lnTo>
                <a:lnTo>
                  <a:pt x="539" y="16852"/>
                </a:lnTo>
                <a:lnTo>
                  <a:pt x="300" y="17509"/>
                </a:lnTo>
                <a:lnTo>
                  <a:pt x="61" y="18226"/>
                </a:lnTo>
                <a:lnTo>
                  <a:pt x="1" y="19003"/>
                </a:lnTo>
                <a:lnTo>
                  <a:pt x="1" y="19780"/>
                </a:lnTo>
                <a:lnTo>
                  <a:pt x="120" y="20557"/>
                </a:lnTo>
                <a:lnTo>
                  <a:pt x="300" y="21214"/>
                </a:lnTo>
                <a:lnTo>
                  <a:pt x="539" y="21931"/>
                </a:lnTo>
                <a:lnTo>
                  <a:pt x="897" y="22528"/>
                </a:lnTo>
                <a:lnTo>
                  <a:pt x="1256" y="23126"/>
                </a:lnTo>
                <a:lnTo>
                  <a:pt x="1734" y="23724"/>
                </a:lnTo>
                <a:lnTo>
                  <a:pt x="2272" y="24202"/>
                </a:lnTo>
                <a:lnTo>
                  <a:pt x="2809" y="24680"/>
                </a:lnTo>
                <a:lnTo>
                  <a:pt x="3407" y="25098"/>
                </a:lnTo>
                <a:lnTo>
                  <a:pt x="4064" y="25456"/>
                </a:lnTo>
                <a:lnTo>
                  <a:pt x="4722" y="25755"/>
                </a:lnTo>
                <a:lnTo>
                  <a:pt x="5439" y="25994"/>
                </a:lnTo>
                <a:lnTo>
                  <a:pt x="6156" y="26174"/>
                </a:lnTo>
                <a:lnTo>
                  <a:pt x="6873" y="26293"/>
                </a:lnTo>
                <a:lnTo>
                  <a:pt x="8307" y="26293"/>
                </a:lnTo>
                <a:lnTo>
                  <a:pt x="8964" y="26174"/>
                </a:lnTo>
                <a:lnTo>
                  <a:pt x="9622" y="25994"/>
                </a:lnTo>
                <a:lnTo>
                  <a:pt x="10279" y="25696"/>
                </a:lnTo>
                <a:lnTo>
                  <a:pt x="10876" y="25397"/>
                </a:lnTo>
                <a:lnTo>
                  <a:pt x="11474" y="24978"/>
                </a:lnTo>
                <a:lnTo>
                  <a:pt x="12012" y="24560"/>
                </a:lnTo>
                <a:lnTo>
                  <a:pt x="12550" y="24082"/>
                </a:lnTo>
                <a:lnTo>
                  <a:pt x="13028" y="23544"/>
                </a:lnTo>
                <a:lnTo>
                  <a:pt x="13446" y="23007"/>
                </a:lnTo>
                <a:lnTo>
                  <a:pt x="13864" y="22409"/>
                </a:lnTo>
                <a:lnTo>
                  <a:pt x="14163" y="21752"/>
                </a:lnTo>
                <a:lnTo>
                  <a:pt x="14462" y="21094"/>
                </a:lnTo>
                <a:lnTo>
                  <a:pt x="14641" y="20437"/>
                </a:lnTo>
                <a:lnTo>
                  <a:pt x="14820" y="19780"/>
                </a:lnTo>
                <a:lnTo>
                  <a:pt x="14940" y="19063"/>
                </a:lnTo>
                <a:lnTo>
                  <a:pt x="14940" y="18405"/>
                </a:lnTo>
                <a:lnTo>
                  <a:pt x="14880" y="17808"/>
                </a:lnTo>
                <a:lnTo>
                  <a:pt x="14760" y="17270"/>
                </a:lnTo>
                <a:lnTo>
                  <a:pt x="14521" y="16792"/>
                </a:lnTo>
                <a:lnTo>
                  <a:pt x="14282" y="16314"/>
                </a:lnTo>
                <a:lnTo>
                  <a:pt x="13924" y="15836"/>
                </a:lnTo>
                <a:lnTo>
                  <a:pt x="13506" y="15477"/>
                </a:lnTo>
                <a:lnTo>
                  <a:pt x="13087" y="15119"/>
                </a:lnTo>
                <a:lnTo>
                  <a:pt x="12609" y="14820"/>
                </a:lnTo>
                <a:lnTo>
                  <a:pt x="12131" y="14581"/>
                </a:lnTo>
                <a:lnTo>
                  <a:pt x="11593" y="14402"/>
                </a:lnTo>
                <a:lnTo>
                  <a:pt x="11056" y="14282"/>
                </a:lnTo>
                <a:lnTo>
                  <a:pt x="10518" y="14223"/>
                </a:lnTo>
                <a:lnTo>
                  <a:pt x="9980" y="14223"/>
                </a:lnTo>
                <a:lnTo>
                  <a:pt x="9442" y="14342"/>
                </a:lnTo>
                <a:lnTo>
                  <a:pt x="8904" y="14462"/>
                </a:lnTo>
                <a:lnTo>
                  <a:pt x="8367" y="14701"/>
                </a:lnTo>
                <a:lnTo>
                  <a:pt x="8367" y="14701"/>
                </a:lnTo>
                <a:lnTo>
                  <a:pt x="8606" y="12669"/>
                </a:lnTo>
                <a:lnTo>
                  <a:pt x="8904" y="10637"/>
                </a:lnTo>
                <a:lnTo>
                  <a:pt x="9084" y="9621"/>
                </a:lnTo>
                <a:lnTo>
                  <a:pt x="9323" y="8606"/>
                </a:lnTo>
                <a:lnTo>
                  <a:pt x="9562" y="7590"/>
                </a:lnTo>
                <a:lnTo>
                  <a:pt x="9861" y="6634"/>
                </a:lnTo>
                <a:lnTo>
                  <a:pt x="10458" y="5319"/>
                </a:lnTo>
                <a:lnTo>
                  <a:pt x="11534" y="3108"/>
                </a:lnTo>
                <a:lnTo>
                  <a:pt x="12968" y="61"/>
                </a:lnTo>
                <a:lnTo>
                  <a:pt x="12848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lt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 rot="2523318">
            <a:off x="218693" y="-460740"/>
            <a:ext cx="5327395" cy="545403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685800" y="1583350"/>
            <a:ext cx="443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685800" y="2840051"/>
            <a:ext cx="4437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3"/>
          <p:cNvSpPr/>
          <p:nvPr/>
        </p:nvSpPr>
        <p:spPr>
          <a:xfrm rot="6668499">
            <a:off x="5293109" y="3771186"/>
            <a:ext cx="892234" cy="662795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"/>
          <p:cNvSpPr/>
          <p:nvPr/>
        </p:nvSpPr>
        <p:spPr>
          <a:xfrm rot="-3835491">
            <a:off x="5235980" y="3951326"/>
            <a:ext cx="467040" cy="42328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3"/>
          <p:cNvSpPr/>
          <p:nvPr/>
        </p:nvSpPr>
        <p:spPr>
          <a:xfrm rot="-6648350">
            <a:off x="8451648" y="629713"/>
            <a:ext cx="922830" cy="75773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"/>
          <p:cNvSpPr/>
          <p:nvPr/>
        </p:nvSpPr>
        <p:spPr>
          <a:xfrm rot="-2488733">
            <a:off x="8249054" y="3830167"/>
            <a:ext cx="993792" cy="73816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3"/>
          <p:cNvSpPr/>
          <p:nvPr/>
        </p:nvSpPr>
        <p:spPr>
          <a:xfrm rot="-10736906">
            <a:off x="8409586" y="2375711"/>
            <a:ext cx="825227" cy="74778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3"/>
          <p:cNvSpPr/>
          <p:nvPr/>
        </p:nvSpPr>
        <p:spPr>
          <a:xfrm rot="-9528265">
            <a:off x="8474418" y="2733034"/>
            <a:ext cx="419693" cy="42504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 rot="10491037">
            <a:off x="6391016" y="2371566"/>
            <a:ext cx="971233" cy="1011962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"/>
          <p:cNvSpPr/>
          <p:nvPr/>
        </p:nvSpPr>
        <p:spPr>
          <a:xfrm rot="-7367623">
            <a:off x="6851320" y="3054382"/>
            <a:ext cx="547355" cy="56036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 rot="-10076712">
            <a:off x="8276016" y="2450651"/>
            <a:ext cx="930331" cy="696680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 rot="1200934">
            <a:off x="6601793" y="2246758"/>
            <a:ext cx="943967" cy="1038014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/>
          <p:nvPr/>
        </p:nvSpPr>
        <p:spPr>
          <a:xfrm rot="-2801891">
            <a:off x="8349992" y="393255"/>
            <a:ext cx="742845" cy="1166149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8284491" y="3575008"/>
            <a:ext cx="872604" cy="952077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67" name="Google Shape;67;p3"/>
          <p:cNvSpPr/>
          <p:nvPr/>
        </p:nvSpPr>
        <p:spPr>
          <a:xfrm rot="-3835551">
            <a:off x="5103883" y="3888224"/>
            <a:ext cx="1036432" cy="603375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6582643" y="4211269"/>
            <a:ext cx="971249" cy="98362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3"/>
          <p:cNvSpPr/>
          <p:nvPr/>
        </p:nvSpPr>
        <p:spPr>
          <a:xfrm>
            <a:off x="6713131" y="4490584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"/>
          <p:cNvSpPr/>
          <p:nvPr/>
        </p:nvSpPr>
        <p:spPr>
          <a:xfrm>
            <a:off x="6414486" y="4183251"/>
            <a:ext cx="1016948" cy="103966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>
            <a:off x="7377098" y="1171526"/>
            <a:ext cx="467067" cy="47817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"/>
          <p:cNvSpPr/>
          <p:nvPr/>
        </p:nvSpPr>
        <p:spPr>
          <a:xfrm>
            <a:off x="7237913" y="1224742"/>
            <a:ext cx="556340" cy="424970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/>
          <p:nvPr/>
        </p:nvSpPr>
        <p:spPr>
          <a:xfrm rot="-7924870">
            <a:off x="7177227" y="-141770"/>
            <a:ext cx="841224" cy="624898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"/>
          <p:cNvSpPr/>
          <p:nvPr/>
        </p:nvSpPr>
        <p:spPr>
          <a:xfrm rot="-1232320">
            <a:off x="7745360" y="-262468"/>
            <a:ext cx="341366" cy="349481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-1232584">
            <a:off x="7793456" y="-97134"/>
            <a:ext cx="267636" cy="288754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rot="-2062504">
            <a:off x="7336649" y="-342001"/>
            <a:ext cx="348730" cy="89372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>
            <a:off x="5668109" y="395336"/>
            <a:ext cx="1131662" cy="10254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6267194" y="1081021"/>
            <a:ext cx="419672" cy="42501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/>
          <p:nvPr/>
        </p:nvSpPr>
        <p:spPr>
          <a:xfrm rot="1319022">
            <a:off x="5820795" y="423107"/>
            <a:ext cx="747678" cy="117096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6" name="Google Shape;126;p5"/>
          <p:cNvSpPr/>
          <p:nvPr/>
        </p:nvSpPr>
        <p:spPr>
          <a:xfrm rot="-1209093">
            <a:off x="8469092" y="4079246"/>
            <a:ext cx="679239" cy="615500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8683513" y="4020672"/>
            <a:ext cx="345449" cy="34985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"/>
          <p:cNvSpPr/>
          <p:nvPr/>
        </p:nvSpPr>
        <p:spPr>
          <a:xfrm>
            <a:off x="7062483" y="-109725"/>
            <a:ext cx="384463" cy="393602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"/>
          <p:cNvSpPr/>
          <p:nvPr/>
        </p:nvSpPr>
        <p:spPr>
          <a:xfrm>
            <a:off x="8514400" y="1635650"/>
            <a:ext cx="799508" cy="833036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 rot="3741344">
            <a:off x="8518998" y="1428487"/>
            <a:ext cx="450561" cy="461272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/>
          <p:nvPr/>
        </p:nvSpPr>
        <p:spPr>
          <a:xfrm>
            <a:off x="7044713" y="810002"/>
            <a:ext cx="931540" cy="844124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7537849" y="1374425"/>
            <a:ext cx="345449" cy="34985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"/>
          <p:cNvSpPr/>
          <p:nvPr/>
        </p:nvSpPr>
        <p:spPr>
          <a:xfrm rot="-6335216">
            <a:off x="6865825" y="4552660"/>
            <a:ext cx="897579" cy="66669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"/>
          <p:cNvSpPr/>
          <p:nvPr/>
        </p:nvSpPr>
        <p:spPr>
          <a:xfrm>
            <a:off x="7911874" y="-130475"/>
            <a:ext cx="799495" cy="809683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"/>
          <p:cNvSpPr/>
          <p:nvPr/>
        </p:nvSpPr>
        <p:spPr>
          <a:xfrm rot="-6692267">
            <a:off x="6791890" y="2390364"/>
            <a:ext cx="692490" cy="51435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7317552" y="2396424"/>
            <a:ext cx="281001" cy="287681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7663638" y="3147400"/>
            <a:ext cx="679244" cy="68789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"/>
          <p:cNvSpPr/>
          <p:nvPr/>
        </p:nvSpPr>
        <p:spPr>
          <a:xfrm rot="1318871">
            <a:off x="7170415" y="832860"/>
            <a:ext cx="615466" cy="963905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7773455" y="-153538"/>
            <a:ext cx="837106" cy="855807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"/>
          <p:cNvSpPr/>
          <p:nvPr/>
        </p:nvSpPr>
        <p:spPr>
          <a:xfrm rot="-548659">
            <a:off x="8473306" y="4038279"/>
            <a:ext cx="765854" cy="57351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"/>
          <p:cNvSpPr/>
          <p:nvPr/>
        </p:nvSpPr>
        <p:spPr>
          <a:xfrm rot="-9290062">
            <a:off x="8355791" y="1702057"/>
            <a:ext cx="776981" cy="854390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"/>
          <p:cNvSpPr/>
          <p:nvPr/>
        </p:nvSpPr>
        <p:spPr>
          <a:xfrm rot="5503490">
            <a:off x="6926605" y="4268854"/>
            <a:ext cx="979970" cy="879830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"/>
          <p:cNvSpPr/>
          <p:nvPr/>
        </p:nvSpPr>
        <p:spPr>
          <a:xfrm>
            <a:off x="7317562" y="2528710"/>
            <a:ext cx="220297" cy="237680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"/>
          <p:cNvSpPr/>
          <p:nvPr/>
        </p:nvSpPr>
        <p:spPr>
          <a:xfrm rot="-830047">
            <a:off x="6946689" y="2203902"/>
            <a:ext cx="287064" cy="735692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"/>
          <p:cNvSpPr/>
          <p:nvPr/>
        </p:nvSpPr>
        <p:spPr>
          <a:xfrm>
            <a:off x="6947912" y="-65921"/>
            <a:ext cx="457954" cy="349817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5"/>
          <p:cNvSpPr/>
          <p:nvPr/>
        </p:nvSpPr>
        <p:spPr>
          <a:xfrm rot="8224608">
            <a:off x="7859223" y="3153271"/>
            <a:ext cx="501993" cy="771678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5984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5984700" cy="31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༝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2" name="Google Shape;262;p11"/>
          <p:cNvSpPr/>
          <p:nvPr/>
        </p:nvSpPr>
        <p:spPr>
          <a:xfrm rot="-6974255">
            <a:off x="8132622" y="3724110"/>
            <a:ext cx="213588" cy="28102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1"/>
          <p:cNvSpPr/>
          <p:nvPr/>
        </p:nvSpPr>
        <p:spPr>
          <a:xfrm>
            <a:off x="2732253" y="-212411"/>
            <a:ext cx="781013" cy="79096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1"/>
          <p:cNvSpPr/>
          <p:nvPr/>
        </p:nvSpPr>
        <p:spPr>
          <a:xfrm>
            <a:off x="2837180" y="12190"/>
            <a:ext cx="337444" cy="341744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1"/>
          <p:cNvSpPr/>
          <p:nvPr/>
        </p:nvSpPr>
        <p:spPr>
          <a:xfrm rot="4358823">
            <a:off x="3941098" y="4889269"/>
            <a:ext cx="375550" cy="380336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1"/>
          <p:cNvSpPr/>
          <p:nvPr/>
        </p:nvSpPr>
        <p:spPr>
          <a:xfrm rot="1151692">
            <a:off x="8434472" y="4226868"/>
            <a:ext cx="357870" cy="362297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1"/>
          <p:cNvSpPr/>
          <p:nvPr/>
        </p:nvSpPr>
        <p:spPr>
          <a:xfrm rot="-10153158">
            <a:off x="4729339" y="4449252"/>
            <a:ext cx="717468" cy="53297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1"/>
          <p:cNvSpPr/>
          <p:nvPr/>
        </p:nvSpPr>
        <p:spPr>
          <a:xfrm rot="943073">
            <a:off x="4813520" y="4340916"/>
            <a:ext cx="375504" cy="34034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1"/>
          <p:cNvSpPr/>
          <p:nvPr/>
        </p:nvSpPr>
        <p:spPr>
          <a:xfrm rot="-6648331">
            <a:off x="8563948" y="1186838"/>
            <a:ext cx="742053" cy="6092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1"/>
          <p:cNvSpPr/>
          <p:nvPr/>
        </p:nvSpPr>
        <p:spPr>
          <a:xfrm rot="2711984">
            <a:off x="4808509" y="-109436"/>
            <a:ext cx="799096" cy="59352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1"/>
          <p:cNvSpPr/>
          <p:nvPr/>
        </p:nvSpPr>
        <p:spPr>
          <a:xfrm>
            <a:off x="6790083" y="4541690"/>
            <a:ext cx="781013" cy="79096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1"/>
          <p:cNvSpPr/>
          <p:nvPr/>
        </p:nvSpPr>
        <p:spPr>
          <a:xfrm rot="-5990705">
            <a:off x="8271773" y="2605766"/>
            <a:ext cx="663539" cy="60127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1"/>
          <p:cNvSpPr/>
          <p:nvPr/>
        </p:nvSpPr>
        <p:spPr>
          <a:xfrm rot="-4782675">
            <a:off x="8259070" y="2656361"/>
            <a:ext cx="337456" cy="34175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1"/>
          <p:cNvSpPr/>
          <p:nvPr/>
        </p:nvSpPr>
        <p:spPr>
          <a:xfrm>
            <a:off x="1059765" y="251069"/>
            <a:ext cx="375578" cy="384506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7199212" y="126020"/>
            <a:ext cx="780996" cy="813747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1"/>
          <p:cNvSpPr/>
          <p:nvPr/>
        </p:nvSpPr>
        <p:spPr>
          <a:xfrm rot="3741390">
            <a:off x="7203695" y="-76352"/>
            <a:ext cx="440145" cy="45060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1"/>
          <p:cNvSpPr/>
          <p:nvPr/>
        </p:nvSpPr>
        <p:spPr>
          <a:xfrm>
            <a:off x="-174209" y="985454"/>
            <a:ext cx="910004" cy="82460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1"/>
          <p:cNvSpPr/>
          <p:nvPr/>
        </p:nvSpPr>
        <p:spPr>
          <a:xfrm>
            <a:off x="307522" y="1536823"/>
            <a:ext cx="337444" cy="341744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1"/>
          <p:cNvSpPr/>
          <p:nvPr/>
        </p:nvSpPr>
        <p:spPr>
          <a:xfrm rot="10592571">
            <a:off x="1931803" y="4671974"/>
            <a:ext cx="876846" cy="65135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1"/>
          <p:cNvSpPr/>
          <p:nvPr/>
        </p:nvSpPr>
        <p:spPr>
          <a:xfrm rot="-7924689">
            <a:off x="127751" y="2727519"/>
            <a:ext cx="676415" cy="502513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1"/>
          <p:cNvSpPr/>
          <p:nvPr/>
        </p:nvSpPr>
        <p:spPr>
          <a:xfrm rot="-1232342">
            <a:off x="584556" y="2630487"/>
            <a:ext cx="274505" cy="28103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1"/>
          <p:cNvSpPr/>
          <p:nvPr/>
        </p:nvSpPr>
        <p:spPr>
          <a:xfrm rot="5968943">
            <a:off x="379973" y="3976490"/>
            <a:ext cx="663471" cy="671935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1"/>
          <p:cNvSpPr/>
          <p:nvPr/>
        </p:nvSpPr>
        <p:spPr>
          <a:xfrm rot="1319053">
            <a:off x="-51439" y="1007787"/>
            <a:ext cx="601219" cy="941593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1"/>
          <p:cNvSpPr/>
          <p:nvPr/>
        </p:nvSpPr>
        <p:spPr>
          <a:xfrm>
            <a:off x="2597036" y="-234941"/>
            <a:ext cx="817717" cy="835985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1"/>
          <p:cNvSpPr/>
          <p:nvPr/>
        </p:nvSpPr>
        <p:spPr>
          <a:xfrm rot="-5330471">
            <a:off x="8178192" y="2569786"/>
            <a:ext cx="748134" cy="56024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1"/>
          <p:cNvSpPr/>
          <p:nvPr/>
        </p:nvSpPr>
        <p:spPr>
          <a:xfrm rot="-9290112">
            <a:off x="7044262" y="190893"/>
            <a:ext cx="759011" cy="834631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1"/>
          <p:cNvSpPr/>
          <p:nvPr/>
        </p:nvSpPr>
        <p:spPr>
          <a:xfrm rot="831478">
            <a:off x="1743246" y="4434137"/>
            <a:ext cx="957279" cy="859458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1"/>
          <p:cNvSpPr/>
          <p:nvPr/>
        </p:nvSpPr>
        <p:spPr>
          <a:xfrm rot="-1232764">
            <a:off x="623232" y="2763432"/>
            <a:ext cx="215203" cy="232183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1"/>
          <p:cNvSpPr/>
          <p:nvPr/>
        </p:nvSpPr>
        <p:spPr>
          <a:xfrm rot="-2062359">
            <a:off x="255900" y="2566548"/>
            <a:ext cx="280423" cy="718672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1"/>
          <p:cNvSpPr/>
          <p:nvPr/>
        </p:nvSpPr>
        <p:spPr>
          <a:xfrm>
            <a:off x="947845" y="293861"/>
            <a:ext cx="447347" cy="341714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1"/>
          <p:cNvSpPr/>
          <p:nvPr/>
        </p:nvSpPr>
        <p:spPr>
          <a:xfrm rot="-7406442">
            <a:off x="403221" y="4030923"/>
            <a:ext cx="490399" cy="753856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1"/>
          <p:cNvSpPr/>
          <p:nvPr/>
        </p:nvSpPr>
        <p:spPr>
          <a:xfrm>
            <a:off x="6664726" y="4642200"/>
            <a:ext cx="766865" cy="689932"/>
          </a:xfrm>
          <a:custGeom>
            <a:avLst/>
            <a:gdLst/>
            <a:ahLst/>
            <a:cxnLst/>
            <a:rect l="l" t="t" r="r" b="b"/>
            <a:pathLst>
              <a:path w="35137" h="31612" extrusionOk="0">
                <a:moveTo>
                  <a:pt x="18405" y="3287"/>
                </a:moveTo>
                <a:lnTo>
                  <a:pt x="18166" y="3347"/>
                </a:lnTo>
                <a:lnTo>
                  <a:pt x="18166" y="3407"/>
                </a:lnTo>
                <a:lnTo>
                  <a:pt x="18106" y="3466"/>
                </a:lnTo>
                <a:lnTo>
                  <a:pt x="18225" y="3646"/>
                </a:lnTo>
                <a:lnTo>
                  <a:pt x="18464" y="3944"/>
                </a:lnTo>
                <a:lnTo>
                  <a:pt x="18942" y="4183"/>
                </a:lnTo>
                <a:lnTo>
                  <a:pt x="19241" y="4423"/>
                </a:lnTo>
                <a:lnTo>
                  <a:pt x="19660" y="4781"/>
                </a:lnTo>
                <a:lnTo>
                  <a:pt x="19899" y="4901"/>
                </a:lnTo>
                <a:lnTo>
                  <a:pt x="20138" y="5020"/>
                </a:lnTo>
                <a:lnTo>
                  <a:pt x="20317" y="5020"/>
                </a:lnTo>
                <a:lnTo>
                  <a:pt x="20496" y="4960"/>
                </a:lnTo>
                <a:lnTo>
                  <a:pt x="20556" y="4781"/>
                </a:lnTo>
                <a:lnTo>
                  <a:pt x="20556" y="4542"/>
                </a:lnTo>
                <a:lnTo>
                  <a:pt x="20436" y="4363"/>
                </a:lnTo>
                <a:lnTo>
                  <a:pt x="20257" y="4183"/>
                </a:lnTo>
                <a:lnTo>
                  <a:pt x="19839" y="3825"/>
                </a:lnTo>
                <a:lnTo>
                  <a:pt x="19540" y="3646"/>
                </a:lnTo>
                <a:lnTo>
                  <a:pt x="19062" y="3407"/>
                </a:lnTo>
                <a:lnTo>
                  <a:pt x="18703" y="3347"/>
                </a:lnTo>
                <a:lnTo>
                  <a:pt x="18405" y="3287"/>
                </a:lnTo>
                <a:close/>
                <a:moveTo>
                  <a:pt x="28384" y="5677"/>
                </a:moveTo>
                <a:lnTo>
                  <a:pt x="27009" y="5737"/>
                </a:lnTo>
                <a:lnTo>
                  <a:pt x="26053" y="5857"/>
                </a:lnTo>
                <a:lnTo>
                  <a:pt x="25575" y="5916"/>
                </a:lnTo>
                <a:lnTo>
                  <a:pt x="25277" y="5916"/>
                </a:lnTo>
                <a:lnTo>
                  <a:pt x="26053" y="6155"/>
                </a:lnTo>
                <a:lnTo>
                  <a:pt x="26770" y="6275"/>
                </a:lnTo>
                <a:lnTo>
                  <a:pt x="27547" y="6335"/>
                </a:lnTo>
                <a:lnTo>
                  <a:pt x="29041" y="6335"/>
                </a:lnTo>
                <a:lnTo>
                  <a:pt x="29400" y="6275"/>
                </a:lnTo>
                <a:lnTo>
                  <a:pt x="29579" y="6275"/>
                </a:lnTo>
                <a:lnTo>
                  <a:pt x="29639" y="6215"/>
                </a:lnTo>
                <a:lnTo>
                  <a:pt x="29758" y="6096"/>
                </a:lnTo>
                <a:lnTo>
                  <a:pt x="29878" y="5916"/>
                </a:lnTo>
                <a:lnTo>
                  <a:pt x="29878" y="5857"/>
                </a:lnTo>
                <a:lnTo>
                  <a:pt x="29878" y="5797"/>
                </a:lnTo>
                <a:lnTo>
                  <a:pt x="29818" y="5737"/>
                </a:lnTo>
                <a:lnTo>
                  <a:pt x="29698" y="5737"/>
                </a:lnTo>
                <a:lnTo>
                  <a:pt x="28384" y="5677"/>
                </a:lnTo>
                <a:close/>
                <a:moveTo>
                  <a:pt x="21512" y="4781"/>
                </a:moveTo>
                <a:lnTo>
                  <a:pt x="21213" y="4841"/>
                </a:lnTo>
                <a:lnTo>
                  <a:pt x="20914" y="4960"/>
                </a:lnTo>
                <a:lnTo>
                  <a:pt x="20675" y="5080"/>
                </a:lnTo>
                <a:lnTo>
                  <a:pt x="20496" y="5379"/>
                </a:lnTo>
                <a:lnTo>
                  <a:pt x="20377" y="5558"/>
                </a:lnTo>
                <a:lnTo>
                  <a:pt x="20436" y="5737"/>
                </a:lnTo>
                <a:lnTo>
                  <a:pt x="20556" y="5857"/>
                </a:lnTo>
                <a:lnTo>
                  <a:pt x="20914" y="6036"/>
                </a:lnTo>
                <a:lnTo>
                  <a:pt x="21333" y="6275"/>
                </a:lnTo>
                <a:lnTo>
                  <a:pt x="21631" y="6454"/>
                </a:lnTo>
                <a:lnTo>
                  <a:pt x="21870" y="6753"/>
                </a:lnTo>
                <a:lnTo>
                  <a:pt x="22109" y="6992"/>
                </a:lnTo>
                <a:lnTo>
                  <a:pt x="22408" y="7171"/>
                </a:lnTo>
                <a:lnTo>
                  <a:pt x="22647" y="7291"/>
                </a:lnTo>
                <a:lnTo>
                  <a:pt x="22946" y="7291"/>
                </a:lnTo>
                <a:lnTo>
                  <a:pt x="23305" y="7171"/>
                </a:lnTo>
                <a:lnTo>
                  <a:pt x="23663" y="6872"/>
                </a:lnTo>
                <a:lnTo>
                  <a:pt x="23842" y="6574"/>
                </a:lnTo>
                <a:lnTo>
                  <a:pt x="23962" y="6275"/>
                </a:lnTo>
                <a:lnTo>
                  <a:pt x="24022" y="5976"/>
                </a:lnTo>
                <a:lnTo>
                  <a:pt x="24022" y="5677"/>
                </a:lnTo>
                <a:lnTo>
                  <a:pt x="23902" y="5379"/>
                </a:lnTo>
                <a:lnTo>
                  <a:pt x="23663" y="5199"/>
                </a:lnTo>
                <a:lnTo>
                  <a:pt x="23424" y="5020"/>
                </a:lnTo>
                <a:lnTo>
                  <a:pt x="23066" y="4901"/>
                </a:lnTo>
                <a:lnTo>
                  <a:pt x="22528" y="4841"/>
                </a:lnTo>
                <a:lnTo>
                  <a:pt x="21870" y="4781"/>
                </a:lnTo>
                <a:close/>
                <a:moveTo>
                  <a:pt x="6573" y="7888"/>
                </a:moveTo>
                <a:lnTo>
                  <a:pt x="6334" y="7948"/>
                </a:lnTo>
                <a:lnTo>
                  <a:pt x="6215" y="8068"/>
                </a:lnTo>
                <a:lnTo>
                  <a:pt x="6095" y="8187"/>
                </a:lnTo>
                <a:lnTo>
                  <a:pt x="6035" y="8366"/>
                </a:lnTo>
                <a:lnTo>
                  <a:pt x="6035" y="8546"/>
                </a:lnTo>
                <a:lnTo>
                  <a:pt x="6095" y="8665"/>
                </a:lnTo>
                <a:lnTo>
                  <a:pt x="6215" y="8785"/>
                </a:lnTo>
                <a:lnTo>
                  <a:pt x="6334" y="8844"/>
                </a:lnTo>
                <a:lnTo>
                  <a:pt x="6573" y="8785"/>
                </a:lnTo>
                <a:lnTo>
                  <a:pt x="6693" y="8665"/>
                </a:lnTo>
                <a:lnTo>
                  <a:pt x="6812" y="8546"/>
                </a:lnTo>
                <a:lnTo>
                  <a:pt x="6872" y="8366"/>
                </a:lnTo>
                <a:lnTo>
                  <a:pt x="6872" y="8187"/>
                </a:lnTo>
                <a:lnTo>
                  <a:pt x="6812" y="8068"/>
                </a:lnTo>
                <a:lnTo>
                  <a:pt x="6693" y="7948"/>
                </a:lnTo>
                <a:lnTo>
                  <a:pt x="6573" y="7888"/>
                </a:lnTo>
                <a:close/>
                <a:moveTo>
                  <a:pt x="20974" y="6753"/>
                </a:moveTo>
                <a:lnTo>
                  <a:pt x="20436" y="6992"/>
                </a:lnTo>
                <a:lnTo>
                  <a:pt x="19600" y="7470"/>
                </a:lnTo>
                <a:lnTo>
                  <a:pt x="18584" y="8068"/>
                </a:lnTo>
                <a:lnTo>
                  <a:pt x="17508" y="8785"/>
                </a:lnTo>
                <a:lnTo>
                  <a:pt x="16552" y="9561"/>
                </a:lnTo>
                <a:lnTo>
                  <a:pt x="16134" y="9980"/>
                </a:lnTo>
                <a:lnTo>
                  <a:pt x="15835" y="10338"/>
                </a:lnTo>
                <a:lnTo>
                  <a:pt x="15596" y="10697"/>
                </a:lnTo>
                <a:lnTo>
                  <a:pt x="15477" y="10996"/>
                </a:lnTo>
                <a:lnTo>
                  <a:pt x="15477" y="11294"/>
                </a:lnTo>
                <a:lnTo>
                  <a:pt x="15536" y="11414"/>
                </a:lnTo>
                <a:lnTo>
                  <a:pt x="15596" y="11533"/>
                </a:lnTo>
                <a:lnTo>
                  <a:pt x="15716" y="11474"/>
                </a:lnTo>
                <a:lnTo>
                  <a:pt x="15895" y="11354"/>
                </a:lnTo>
                <a:lnTo>
                  <a:pt x="16492" y="10876"/>
                </a:lnTo>
                <a:lnTo>
                  <a:pt x="18285" y="9263"/>
                </a:lnTo>
                <a:lnTo>
                  <a:pt x="20018" y="7590"/>
                </a:lnTo>
                <a:lnTo>
                  <a:pt x="20675" y="6992"/>
                </a:lnTo>
                <a:lnTo>
                  <a:pt x="20974" y="6753"/>
                </a:lnTo>
                <a:close/>
                <a:moveTo>
                  <a:pt x="6513" y="10816"/>
                </a:moveTo>
                <a:lnTo>
                  <a:pt x="6334" y="10876"/>
                </a:lnTo>
                <a:lnTo>
                  <a:pt x="6155" y="10996"/>
                </a:lnTo>
                <a:lnTo>
                  <a:pt x="6095" y="11175"/>
                </a:lnTo>
                <a:lnTo>
                  <a:pt x="6095" y="11354"/>
                </a:lnTo>
                <a:lnTo>
                  <a:pt x="6155" y="11533"/>
                </a:lnTo>
                <a:lnTo>
                  <a:pt x="6274" y="11653"/>
                </a:lnTo>
                <a:lnTo>
                  <a:pt x="6633" y="11653"/>
                </a:lnTo>
                <a:lnTo>
                  <a:pt x="6812" y="11533"/>
                </a:lnTo>
                <a:lnTo>
                  <a:pt x="6932" y="11414"/>
                </a:lnTo>
                <a:lnTo>
                  <a:pt x="6991" y="11294"/>
                </a:lnTo>
                <a:lnTo>
                  <a:pt x="7051" y="11115"/>
                </a:lnTo>
                <a:lnTo>
                  <a:pt x="6991" y="10996"/>
                </a:lnTo>
                <a:lnTo>
                  <a:pt x="6932" y="10876"/>
                </a:lnTo>
                <a:lnTo>
                  <a:pt x="6752" y="10816"/>
                </a:lnTo>
                <a:close/>
                <a:moveTo>
                  <a:pt x="22588" y="8127"/>
                </a:moveTo>
                <a:lnTo>
                  <a:pt x="22588" y="8904"/>
                </a:lnTo>
                <a:lnTo>
                  <a:pt x="22588" y="10398"/>
                </a:lnTo>
                <a:lnTo>
                  <a:pt x="22647" y="11175"/>
                </a:lnTo>
                <a:lnTo>
                  <a:pt x="22767" y="11832"/>
                </a:lnTo>
                <a:lnTo>
                  <a:pt x="22886" y="12071"/>
                </a:lnTo>
                <a:lnTo>
                  <a:pt x="23006" y="12250"/>
                </a:lnTo>
                <a:lnTo>
                  <a:pt x="23125" y="12370"/>
                </a:lnTo>
                <a:lnTo>
                  <a:pt x="23305" y="12370"/>
                </a:lnTo>
                <a:lnTo>
                  <a:pt x="23484" y="12250"/>
                </a:lnTo>
                <a:lnTo>
                  <a:pt x="23544" y="12071"/>
                </a:lnTo>
                <a:lnTo>
                  <a:pt x="23305" y="11055"/>
                </a:lnTo>
                <a:lnTo>
                  <a:pt x="23006" y="10099"/>
                </a:lnTo>
                <a:lnTo>
                  <a:pt x="22767" y="9083"/>
                </a:lnTo>
                <a:lnTo>
                  <a:pt x="22588" y="8127"/>
                </a:lnTo>
                <a:close/>
                <a:moveTo>
                  <a:pt x="4183" y="12549"/>
                </a:moveTo>
                <a:lnTo>
                  <a:pt x="3944" y="12609"/>
                </a:lnTo>
                <a:lnTo>
                  <a:pt x="3765" y="12728"/>
                </a:lnTo>
                <a:lnTo>
                  <a:pt x="3645" y="12908"/>
                </a:lnTo>
                <a:lnTo>
                  <a:pt x="3526" y="13147"/>
                </a:lnTo>
                <a:lnTo>
                  <a:pt x="3526" y="13386"/>
                </a:lnTo>
                <a:lnTo>
                  <a:pt x="3585" y="13565"/>
                </a:lnTo>
                <a:lnTo>
                  <a:pt x="3705" y="13685"/>
                </a:lnTo>
                <a:lnTo>
                  <a:pt x="3944" y="13744"/>
                </a:lnTo>
                <a:lnTo>
                  <a:pt x="4183" y="13685"/>
                </a:lnTo>
                <a:lnTo>
                  <a:pt x="4362" y="13565"/>
                </a:lnTo>
                <a:lnTo>
                  <a:pt x="4482" y="13386"/>
                </a:lnTo>
                <a:lnTo>
                  <a:pt x="4601" y="13147"/>
                </a:lnTo>
                <a:lnTo>
                  <a:pt x="4601" y="12908"/>
                </a:lnTo>
                <a:lnTo>
                  <a:pt x="4541" y="12728"/>
                </a:lnTo>
                <a:lnTo>
                  <a:pt x="4422" y="12609"/>
                </a:lnTo>
                <a:lnTo>
                  <a:pt x="4183" y="12549"/>
                </a:lnTo>
                <a:close/>
                <a:moveTo>
                  <a:pt x="6752" y="14700"/>
                </a:moveTo>
                <a:lnTo>
                  <a:pt x="6573" y="14760"/>
                </a:lnTo>
                <a:lnTo>
                  <a:pt x="6454" y="14760"/>
                </a:lnTo>
                <a:lnTo>
                  <a:pt x="6334" y="14880"/>
                </a:lnTo>
                <a:lnTo>
                  <a:pt x="6215" y="15059"/>
                </a:lnTo>
                <a:lnTo>
                  <a:pt x="6155" y="15298"/>
                </a:lnTo>
                <a:lnTo>
                  <a:pt x="6215" y="15597"/>
                </a:lnTo>
                <a:lnTo>
                  <a:pt x="6394" y="15776"/>
                </a:lnTo>
                <a:lnTo>
                  <a:pt x="6573" y="15896"/>
                </a:lnTo>
                <a:lnTo>
                  <a:pt x="6693" y="15896"/>
                </a:lnTo>
                <a:lnTo>
                  <a:pt x="6812" y="15836"/>
                </a:lnTo>
                <a:lnTo>
                  <a:pt x="6991" y="15776"/>
                </a:lnTo>
                <a:lnTo>
                  <a:pt x="7111" y="15656"/>
                </a:lnTo>
                <a:lnTo>
                  <a:pt x="7230" y="15477"/>
                </a:lnTo>
                <a:lnTo>
                  <a:pt x="7290" y="15298"/>
                </a:lnTo>
                <a:lnTo>
                  <a:pt x="7290" y="15119"/>
                </a:lnTo>
                <a:lnTo>
                  <a:pt x="7171" y="14999"/>
                </a:lnTo>
                <a:lnTo>
                  <a:pt x="7111" y="14880"/>
                </a:lnTo>
                <a:lnTo>
                  <a:pt x="6932" y="14760"/>
                </a:lnTo>
                <a:lnTo>
                  <a:pt x="6752" y="14700"/>
                </a:lnTo>
                <a:close/>
                <a:moveTo>
                  <a:pt x="3167" y="15597"/>
                </a:moveTo>
                <a:lnTo>
                  <a:pt x="2988" y="15716"/>
                </a:lnTo>
                <a:lnTo>
                  <a:pt x="2809" y="15836"/>
                </a:lnTo>
                <a:lnTo>
                  <a:pt x="2749" y="16135"/>
                </a:lnTo>
                <a:lnTo>
                  <a:pt x="2689" y="16314"/>
                </a:lnTo>
                <a:lnTo>
                  <a:pt x="2749" y="16493"/>
                </a:lnTo>
                <a:lnTo>
                  <a:pt x="2868" y="16553"/>
                </a:lnTo>
                <a:lnTo>
                  <a:pt x="3048" y="16613"/>
                </a:lnTo>
                <a:lnTo>
                  <a:pt x="3227" y="16613"/>
                </a:lnTo>
                <a:lnTo>
                  <a:pt x="3406" y="16553"/>
                </a:lnTo>
                <a:lnTo>
                  <a:pt x="3526" y="16493"/>
                </a:lnTo>
                <a:lnTo>
                  <a:pt x="3645" y="16314"/>
                </a:lnTo>
                <a:lnTo>
                  <a:pt x="3705" y="16015"/>
                </a:lnTo>
                <a:lnTo>
                  <a:pt x="3645" y="15836"/>
                </a:lnTo>
                <a:lnTo>
                  <a:pt x="3526" y="15716"/>
                </a:lnTo>
                <a:lnTo>
                  <a:pt x="3346" y="15597"/>
                </a:lnTo>
                <a:close/>
                <a:moveTo>
                  <a:pt x="8186" y="17688"/>
                </a:moveTo>
                <a:lnTo>
                  <a:pt x="8067" y="17748"/>
                </a:lnTo>
                <a:lnTo>
                  <a:pt x="7947" y="17808"/>
                </a:lnTo>
                <a:lnTo>
                  <a:pt x="7828" y="17987"/>
                </a:lnTo>
                <a:lnTo>
                  <a:pt x="7768" y="18166"/>
                </a:lnTo>
                <a:lnTo>
                  <a:pt x="7708" y="18405"/>
                </a:lnTo>
                <a:lnTo>
                  <a:pt x="7768" y="18584"/>
                </a:lnTo>
                <a:lnTo>
                  <a:pt x="7828" y="18764"/>
                </a:lnTo>
                <a:lnTo>
                  <a:pt x="7947" y="18824"/>
                </a:lnTo>
                <a:lnTo>
                  <a:pt x="8127" y="18824"/>
                </a:lnTo>
                <a:lnTo>
                  <a:pt x="8366" y="18764"/>
                </a:lnTo>
                <a:lnTo>
                  <a:pt x="8545" y="18644"/>
                </a:lnTo>
                <a:lnTo>
                  <a:pt x="8724" y="18525"/>
                </a:lnTo>
                <a:lnTo>
                  <a:pt x="8844" y="18465"/>
                </a:lnTo>
                <a:lnTo>
                  <a:pt x="8904" y="18345"/>
                </a:lnTo>
                <a:lnTo>
                  <a:pt x="8904" y="18286"/>
                </a:lnTo>
                <a:lnTo>
                  <a:pt x="8904" y="18166"/>
                </a:lnTo>
                <a:lnTo>
                  <a:pt x="8844" y="17927"/>
                </a:lnTo>
                <a:lnTo>
                  <a:pt x="8665" y="17808"/>
                </a:lnTo>
                <a:lnTo>
                  <a:pt x="8426" y="17688"/>
                </a:lnTo>
                <a:close/>
                <a:moveTo>
                  <a:pt x="5258" y="18883"/>
                </a:moveTo>
                <a:lnTo>
                  <a:pt x="5079" y="18943"/>
                </a:lnTo>
                <a:lnTo>
                  <a:pt x="4900" y="19063"/>
                </a:lnTo>
                <a:lnTo>
                  <a:pt x="4840" y="19242"/>
                </a:lnTo>
                <a:lnTo>
                  <a:pt x="4840" y="19421"/>
                </a:lnTo>
                <a:lnTo>
                  <a:pt x="4840" y="19600"/>
                </a:lnTo>
                <a:lnTo>
                  <a:pt x="4900" y="19780"/>
                </a:lnTo>
                <a:lnTo>
                  <a:pt x="5019" y="19959"/>
                </a:lnTo>
                <a:lnTo>
                  <a:pt x="5139" y="20019"/>
                </a:lnTo>
                <a:lnTo>
                  <a:pt x="5318" y="19959"/>
                </a:lnTo>
                <a:lnTo>
                  <a:pt x="5497" y="19839"/>
                </a:lnTo>
                <a:lnTo>
                  <a:pt x="5617" y="19660"/>
                </a:lnTo>
                <a:lnTo>
                  <a:pt x="5677" y="19421"/>
                </a:lnTo>
                <a:lnTo>
                  <a:pt x="5677" y="19182"/>
                </a:lnTo>
                <a:lnTo>
                  <a:pt x="5617" y="19003"/>
                </a:lnTo>
                <a:lnTo>
                  <a:pt x="5497" y="18883"/>
                </a:lnTo>
                <a:close/>
                <a:moveTo>
                  <a:pt x="7768" y="21094"/>
                </a:moveTo>
                <a:lnTo>
                  <a:pt x="7589" y="21214"/>
                </a:lnTo>
                <a:lnTo>
                  <a:pt x="7529" y="21393"/>
                </a:lnTo>
                <a:lnTo>
                  <a:pt x="7529" y="21572"/>
                </a:lnTo>
                <a:lnTo>
                  <a:pt x="7529" y="21692"/>
                </a:lnTo>
                <a:lnTo>
                  <a:pt x="7589" y="21871"/>
                </a:lnTo>
                <a:lnTo>
                  <a:pt x="7708" y="21931"/>
                </a:lnTo>
                <a:lnTo>
                  <a:pt x="7828" y="21931"/>
                </a:lnTo>
                <a:lnTo>
                  <a:pt x="8067" y="21752"/>
                </a:lnTo>
                <a:lnTo>
                  <a:pt x="8246" y="21453"/>
                </a:lnTo>
                <a:lnTo>
                  <a:pt x="8306" y="21333"/>
                </a:lnTo>
                <a:lnTo>
                  <a:pt x="8306" y="21214"/>
                </a:lnTo>
                <a:lnTo>
                  <a:pt x="8186" y="21094"/>
                </a:lnTo>
                <a:close/>
                <a:moveTo>
                  <a:pt x="11354" y="21991"/>
                </a:moveTo>
                <a:lnTo>
                  <a:pt x="11114" y="22050"/>
                </a:lnTo>
                <a:lnTo>
                  <a:pt x="10995" y="22110"/>
                </a:lnTo>
                <a:lnTo>
                  <a:pt x="10875" y="22289"/>
                </a:lnTo>
                <a:lnTo>
                  <a:pt x="10816" y="22409"/>
                </a:lnTo>
                <a:lnTo>
                  <a:pt x="10816" y="22588"/>
                </a:lnTo>
                <a:lnTo>
                  <a:pt x="10816" y="22767"/>
                </a:lnTo>
                <a:lnTo>
                  <a:pt x="10935" y="22887"/>
                </a:lnTo>
                <a:lnTo>
                  <a:pt x="11114" y="22947"/>
                </a:lnTo>
                <a:lnTo>
                  <a:pt x="11354" y="22947"/>
                </a:lnTo>
                <a:lnTo>
                  <a:pt x="11473" y="22827"/>
                </a:lnTo>
                <a:lnTo>
                  <a:pt x="11593" y="22708"/>
                </a:lnTo>
                <a:lnTo>
                  <a:pt x="11652" y="22528"/>
                </a:lnTo>
                <a:lnTo>
                  <a:pt x="11652" y="22349"/>
                </a:lnTo>
                <a:lnTo>
                  <a:pt x="11593" y="22170"/>
                </a:lnTo>
                <a:lnTo>
                  <a:pt x="11533" y="22050"/>
                </a:lnTo>
                <a:lnTo>
                  <a:pt x="11354" y="21991"/>
                </a:lnTo>
                <a:close/>
                <a:moveTo>
                  <a:pt x="5079" y="21871"/>
                </a:moveTo>
                <a:lnTo>
                  <a:pt x="4840" y="21931"/>
                </a:lnTo>
                <a:lnTo>
                  <a:pt x="4721" y="21991"/>
                </a:lnTo>
                <a:lnTo>
                  <a:pt x="4601" y="22170"/>
                </a:lnTo>
                <a:lnTo>
                  <a:pt x="4482" y="22349"/>
                </a:lnTo>
                <a:lnTo>
                  <a:pt x="4482" y="22528"/>
                </a:lnTo>
                <a:lnTo>
                  <a:pt x="4482" y="22708"/>
                </a:lnTo>
                <a:lnTo>
                  <a:pt x="4601" y="22827"/>
                </a:lnTo>
                <a:lnTo>
                  <a:pt x="4661" y="22947"/>
                </a:lnTo>
                <a:lnTo>
                  <a:pt x="4840" y="23006"/>
                </a:lnTo>
                <a:lnTo>
                  <a:pt x="4960" y="23066"/>
                </a:lnTo>
                <a:lnTo>
                  <a:pt x="5079" y="23066"/>
                </a:lnTo>
                <a:lnTo>
                  <a:pt x="5199" y="23006"/>
                </a:lnTo>
                <a:lnTo>
                  <a:pt x="5378" y="22827"/>
                </a:lnTo>
                <a:lnTo>
                  <a:pt x="5497" y="22588"/>
                </a:lnTo>
                <a:lnTo>
                  <a:pt x="5557" y="22349"/>
                </a:lnTo>
                <a:lnTo>
                  <a:pt x="5497" y="22110"/>
                </a:lnTo>
                <a:lnTo>
                  <a:pt x="5318" y="21931"/>
                </a:lnTo>
                <a:lnTo>
                  <a:pt x="5199" y="21871"/>
                </a:lnTo>
                <a:close/>
                <a:moveTo>
                  <a:pt x="7171" y="24919"/>
                </a:moveTo>
                <a:lnTo>
                  <a:pt x="6932" y="25038"/>
                </a:lnTo>
                <a:lnTo>
                  <a:pt x="6812" y="25217"/>
                </a:lnTo>
                <a:lnTo>
                  <a:pt x="6752" y="25397"/>
                </a:lnTo>
                <a:lnTo>
                  <a:pt x="6752" y="25636"/>
                </a:lnTo>
                <a:lnTo>
                  <a:pt x="6812" y="25815"/>
                </a:lnTo>
                <a:lnTo>
                  <a:pt x="6932" y="25934"/>
                </a:lnTo>
                <a:lnTo>
                  <a:pt x="7111" y="25994"/>
                </a:lnTo>
                <a:lnTo>
                  <a:pt x="7350" y="25934"/>
                </a:lnTo>
                <a:lnTo>
                  <a:pt x="7469" y="25815"/>
                </a:lnTo>
                <a:lnTo>
                  <a:pt x="7529" y="25695"/>
                </a:lnTo>
                <a:lnTo>
                  <a:pt x="7589" y="25516"/>
                </a:lnTo>
                <a:lnTo>
                  <a:pt x="7589" y="25337"/>
                </a:lnTo>
                <a:lnTo>
                  <a:pt x="7529" y="25158"/>
                </a:lnTo>
                <a:lnTo>
                  <a:pt x="7469" y="25038"/>
                </a:lnTo>
                <a:lnTo>
                  <a:pt x="7350" y="24978"/>
                </a:lnTo>
                <a:lnTo>
                  <a:pt x="7171" y="24919"/>
                </a:lnTo>
                <a:close/>
                <a:moveTo>
                  <a:pt x="13684" y="25158"/>
                </a:moveTo>
                <a:lnTo>
                  <a:pt x="13445" y="25337"/>
                </a:lnTo>
                <a:lnTo>
                  <a:pt x="13266" y="25636"/>
                </a:lnTo>
                <a:lnTo>
                  <a:pt x="13206" y="25755"/>
                </a:lnTo>
                <a:lnTo>
                  <a:pt x="13266" y="25875"/>
                </a:lnTo>
                <a:lnTo>
                  <a:pt x="13325" y="25994"/>
                </a:lnTo>
                <a:lnTo>
                  <a:pt x="13564" y="25994"/>
                </a:lnTo>
                <a:lnTo>
                  <a:pt x="13744" y="25934"/>
                </a:lnTo>
                <a:lnTo>
                  <a:pt x="13863" y="25875"/>
                </a:lnTo>
                <a:lnTo>
                  <a:pt x="13983" y="25695"/>
                </a:lnTo>
                <a:lnTo>
                  <a:pt x="13983" y="25516"/>
                </a:lnTo>
                <a:lnTo>
                  <a:pt x="13983" y="25397"/>
                </a:lnTo>
                <a:lnTo>
                  <a:pt x="13923" y="25217"/>
                </a:lnTo>
                <a:lnTo>
                  <a:pt x="13803" y="25158"/>
                </a:lnTo>
                <a:close/>
                <a:moveTo>
                  <a:pt x="11114" y="25815"/>
                </a:moveTo>
                <a:lnTo>
                  <a:pt x="10875" y="25875"/>
                </a:lnTo>
                <a:lnTo>
                  <a:pt x="10756" y="25994"/>
                </a:lnTo>
                <a:lnTo>
                  <a:pt x="10636" y="26114"/>
                </a:lnTo>
                <a:lnTo>
                  <a:pt x="10577" y="26293"/>
                </a:lnTo>
                <a:lnTo>
                  <a:pt x="10577" y="26472"/>
                </a:lnTo>
                <a:lnTo>
                  <a:pt x="10577" y="26592"/>
                </a:lnTo>
                <a:lnTo>
                  <a:pt x="10696" y="26711"/>
                </a:lnTo>
                <a:lnTo>
                  <a:pt x="10875" y="26771"/>
                </a:lnTo>
                <a:lnTo>
                  <a:pt x="11114" y="26711"/>
                </a:lnTo>
                <a:lnTo>
                  <a:pt x="11234" y="26592"/>
                </a:lnTo>
                <a:lnTo>
                  <a:pt x="11354" y="26472"/>
                </a:lnTo>
                <a:lnTo>
                  <a:pt x="11413" y="26293"/>
                </a:lnTo>
                <a:lnTo>
                  <a:pt x="11413" y="26114"/>
                </a:lnTo>
                <a:lnTo>
                  <a:pt x="11413" y="25994"/>
                </a:lnTo>
                <a:lnTo>
                  <a:pt x="11294" y="25875"/>
                </a:lnTo>
                <a:lnTo>
                  <a:pt x="11114" y="25815"/>
                </a:lnTo>
                <a:close/>
                <a:moveTo>
                  <a:pt x="23364" y="26173"/>
                </a:moveTo>
                <a:lnTo>
                  <a:pt x="23245" y="26233"/>
                </a:lnTo>
                <a:lnTo>
                  <a:pt x="23125" y="26293"/>
                </a:lnTo>
                <a:lnTo>
                  <a:pt x="23066" y="26472"/>
                </a:lnTo>
                <a:lnTo>
                  <a:pt x="23066" y="26592"/>
                </a:lnTo>
                <a:lnTo>
                  <a:pt x="23066" y="26771"/>
                </a:lnTo>
                <a:lnTo>
                  <a:pt x="23185" y="26950"/>
                </a:lnTo>
                <a:lnTo>
                  <a:pt x="23364" y="27010"/>
                </a:lnTo>
                <a:lnTo>
                  <a:pt x="23484" y="27010"/>
                </a:lnTo>
                <a:lnTo>
                  <a:pt x="23663" y="26890"/>
                </a:lnTo>
                <a:lnTo>
                  <a:pt x="23723" y="26771"/>
                </a:lnTo>
                <a:lnTo>
                  <a:pt x="23842" y="26651"/>
                </a:lnTo>
                <a:lnTo>
                  <a:pt x="23842" y="26472"/>
                </a:lnTo>
                <a:lnTo>
                  <a:pt x="23783" y="26353"/>
                </a:lnTo>
                <a:lnTo>
                  <a:pt x="23663" y="26233"/>
                </a:lnTo>
                <a:lnTo>
                  <a:pt x="23484" y="26173"/>
                </a:lnTo>
                <a:close/>
                <a:moveTo>
                  <a:pt x="20795" y="26173"/>
                </a:moveTo>
                <a:lnTo>
                  <a:pt x="20675" y="26233"/>
                </a:lnTo>
                <a:lnTo>
                  <a:pt x="20556" y="26353"/>
                </a:lnTo>
                <a:lnTo>
                  <a:pt x="20436" y="26532"/>
                </a:lnTo>
                <a:lnTo>
                  <a:pt x="20377" y="26711"/>
                </a:lnTo>
                <a:lnTo>
                  <a:pt x="20436" y="26890"/>
                </a:lnTo>
                <a:lnTo>
                  <a:pt x="20496" y="27070"/>
                </a:lnTo>
                <a:lnTo>
                  <a:pt x="20616" y="27189"/>
                </a:lnTo>
                <a:lnTo>
                  <a:pt x="20914" y="27189"/>
                </a:lnTo>
                <a:lnTo>
                  <a:pt x="21034" y="27070"/>
                </a:lnTo>
                <a:lnTo>
                  <a:pt x="21094" y="26890"/>
                </a:lnTo>
                <a:lnTo>
                  <a:pt x="21153" y="26711"/>
                </a:lnTo>
                <a:lnTo>
                  <a:pt x="21153" y="26532"/>
                </a:lnTo>
                <a:lnTo>
                  <a:pt x="21034" y="26353"/>
                </a:lnTo>
                <a:lnTo>
                  <a:pt x="20914" y="26233"/>
                </a:lnTo>
                <a:lnTo>
                  <a:pt x="20795" y="26173"/>
                </a:lnTo>
                <a:close/>
                <a:moveTo>
                  <a:pt x="17329" y="27189"/>
                </a:moveTo>
                <a:lnTo>
                  <a:pt x="17090" y="27249"/>
                </a:lnTo>
                <a:lnTo>
                  <a:pt x="16971" y="27369"/>
                </a:lnTo>
                <a:lnTo>
                  <a:pt x="16851" y="27488"/>
                </a:lnTo>
                <a:lnTo>
                  <a:pt x="16731" y="27667"/>
                </a:lnTo>
                <a:lnTo>
                  <a:pt x="16731" y="27847"/>
                </a:lnTo>
                <a:lnTo>
                  <a:pt x="16791" y="28026"/>
                </a:lnTo>
                <a:lnTo>
                  <a:pt x="16911" y="28145"/>
                </a:lnTo>
                <a:lnTo>
                  <a:pt x="17090" y="28265"/>
                </a:lnTo>
                <a:lnTo>
                  <a:pt x="17329" y="28205"/>
                </a:lnTo>
                <a:lnTo>
                  <a:pt x="17508" y="28145"/>
                </a:lnTo>
                <a:lnTo>
                  <a:pt x="17628" y="27966"/>
                </a:lnTo>
                <a:lnTo>
                  <a:pt x="17688" y="27787"/>
                </a:lnTo>
                <a:lnTo>
                  <a:pt x="17688" y="27548"/>
                </a:lnTo>
                <a:lnTo>
                  <a:pt x="17628" y="27369"/>
                </a:lnTo>
                <a:lnTo>
                  <a:pt x="17508" y="27249"/>
                </a:lnTo>
                <a:lnTo>
                  <a:pt x="17329" y="27189"/>
                </a:lnTo>
                <a:close/>
                <a:moveTo>
                  <a:pt x="13624" y="27309"/>
                </a:moveTo>
                <a:lnTo>
                  <a:pt x="13445" y="27369"/>
                </a:lnTo>
                <a:lnTo>
                  <a:pt x="13325" y="27488"/>
                </a:lnTo>
                <a:lnTo>
                  <a:pt x="13266" y="27667"/>
                </a:lnTo>
                <a:lnTo>
                  <a:pt x="13206" y="27847"/>
                </a:lnTo>
                <a:lnTo>
                  <a:pt x="13206" y="28026"/>
                </a:lnTo>
                <a:lnTo>
                  <a:pt x="13266" y="28205"/>
                </a:lnTo>
                <a:lnTo>
                  <a:pt x="13385" y="28265"/>
                </a:lnTo>
                <a:lnTo>
                  <a:pt x="13505" y="28325"/>
                </a:lnTo>
                <a:lnTo>
                  <a:pt x="13744" y="28325"/>
                </a:lnTo>
                <a:lnTo>
                  <a:pt x="13863" y="28145"/>
                </a:lnTo>
                <a:lnTo>
                  <a:pt x="13983" y="28026"/>
                </a:lnTo>
                <a:lnTo>
                  <a:pt x="14043" y="27787"/>
                </a:lnTo>
                <a:lnTo>
                  <a:pt x="14043" y="27608"/>
                </a:lnTo>
                <a:lnTo>
                  <a:pt x="13923" y="27428"/>
                </a:lnTo>
                <a:lnTo>
                  <a:pt x="13803" y="27309"/>
                </a:lnTo>
                <a:close/>
                <a:moveTo>
                  <a:pt x="9202" y="27369"/>
                </a:moveTo>
                <a:lnTo>
                  <a:pt x="8963" y="27428"/>
                </a:lnTo>
                <a:lnTo>
                  <a:pt x="8784" y="27548"/>
                </a:lnTo>
                <a:lnTo>
                  <a:pt x="8605" y="27727"/>
                </a:lnTo>
                <a:lnTo>
                  <a:pt x="8545" y="27966"/>
                </a:lnTo>
                <a:lnTo>
                  <a:pt x="8545" y="28205"/>
                </a:lnTo>
                <a:lnTo>
                  <a:pt x="8605" y="28384"/>
                </a:lnTo>
                <a:lnTo>
                  <a:pt x="8724" y="28504"/>
                </a:lnTo>
                <a:lnTo>
                  <a:pt x="8963" y="28564"/>
                </a:lnTo>
                <a:lnTo>
                  <a:pt x="9202" y="28504"/>
                </a:lnTo>
                <a:lnTo>
                  <a:pt x="9382" y="28384"/>
                </a:lnTo>
                <a:lnTo>
                  <a:pt x="9561" y="28205"/>
                </a:lnTo>
                <a:lnTo>
                  <a:pt x="9621" y="27966"/>
                </a:lnTo>
                <a:lnTo>
                  <a:pt x="9621" y="27727"/>
                </a:lnTo>
                <a:lnTo>
                  <a:pt x="9561" y="27548"/>
                </a:lnTo>
                <a:lnTo>
                  <a:pt x="9441" y="27428"/>
                </a:lnTo>
                <a:lnTo>
                  <a:pt x="9202" y="27369"/>
                </a:lnTo>
                <a:close/>
                <a:moveTo>
                  <a:pt x="18763" y="28504"/>
                </a:moveTo>
                <a:lnTo>
                  <a:pt x="18644" y="28623"/>
                </a:lnTo>
                <a:lnTo>
                  <a:pt x="18524" y="28743"/>
                </a:lnTo>
                <a:lnTo>
                  <a:pt x="18464" y="28922"/>
                </a:lnTo>
                <a:lnTo>
                  <a:pt x="18464" y="29101"/>
                </a:lnTo>
                <a:lnTo>
                  <a:pt x="18524" y="29221"/>
                </a:lnTo>
                <a:lnTo>
                  <a:pt x="18644" y="29340"/>
                </a:lnTo>
                <a:lnTo>
                  <a:pt x="19002" y="29340"/>
                </a:lnTo>
                <a:lnTo>
                  <a:pt x="19122" y="29221"/>
                </a:lnTo>
                <a:lnTo>
                  <a:pt x="19241" y="29101"/>
                </a:lnTo>
                <a:lnTo>
                  <a:pt x="19301" y="28922"/>
                </a:lnTo>
                <a:lnTo>
                  <a:pt x="19301" y="28743"/>
                </a:lnTo>
                <a:lnTo>
                  <a:pt x="19241" y="28623"/>
                </a:lnTo>
                <a:lnTo>
                  <a:pt x="19122" y="28504"/>
                </a:lnTo>
                <a:close/>
                <a:moveTo>
                  <a:pt x="20556" y="1196"/>
                </a:moveTo>
                <a:lnTo>
                  <a:pt x="21153" y="1255"/>
                </a:lnTo>
                <a:lnTo>
                  <a:pt x="22289" y="1375"/>
                </a:lnTo>
                <a:lnTo>
                  <a:pt x="23424" y="1614"/>
                </a:lnTo>
                <a:lnTo>
                  <a:pt x="24500" y="1973"/>
                </a:lnTo>
                <a:lnTo>
                  <a:pt x="23603" y="2929"/>
                </a:lnTo>
                <a:lnTo>
                  <a:pt x="23066" y="3526"/>
                </a:lnTo>
                <a:lnTo>
                  <a:pt x="22886" y="3765"/>
                </a:lnTo>
                <a:lnTo>
                  <a:pt x="22886" y="3885"/>
                </a:lnTo>
                <a:lnTo>
                  <a:pt x="23006" y="3885"/>
                </a:lnTo>
                <a:lnTo>
                  <a:pt x="23125" y="3765"/>
                </a:lnTo>
                <a:lnTo>
                  <a:pt x="23603" y="3407"/>
                </a:lnTo>
                <a:lnTo>
                  <a:pt x="24380" y="2809"/>
                </a:lnTo>
                <a:lnTo>
                  <a:pt x="24918" y="2510"/>
                </a:lnTo>
                <a:lnTo>
                  <a:pt x="25157" y="2391"/>
                </a:lnTo>
                <a:lnTo>
                  <a:pt x="25336" y="2391"/>
                </a:lnTo>
                <a:lnTo>
                  <a:pt x="25516" y="2451"/>
                </a:lnTo>
                <a:lnTo>
                  <a:pt x="25755" y="2510"/>
                </a:lnTo>
                <a:lnTo>
                  <a:pt x="26352" y="2869"/>
                </a:lnTo>
                <a:lnTo>
                  <a:pt x="27368" y="3407"/>
                </a:lnTo>
                <a:lnTo>
                  <a:pt x="28324" y="4064"/>
                </a:lnTo>
                <a:lnTo>
                  <a:pt x="29280" y="4721"/>
                </a:lnTo>
                <a:lnTo>
                  <a:pt x="30176" y="5438"/>
                </a:lnTo>
                <a:lnTo>
                  <a:pt x="30953" y="6155"/>
                </a:lnTo>
                <a:lnTo>
                  <a:pt x="31670" y="6932"/>
                </a:lnTo>
                <a:lnTo>
                  <a:pt x="32268" y="7769"/>
                </a:lnTo>
                <a:lnTo>
                  <a:pt x="32806" y="8665"/>
                </a:lnTo>
                <a:lnTo>
                  <a:pt x="33224" y="9561"/>
                </a:lnTo>
                <a:lnTo>
                  <a:pt x="33582" y="10518"/>
                </a:lnTo>
                <a:lnTo>
                  <a:pt x="33822" y="11533"/>
                </a:lnTo>
                <a:lnTo>
                  <a:pt x="33881" y="12609"/>
                </a:lnTo>
                <a:lnTo>
                  <a:pt x="33941" y="13804"/>
                </a:lnTo>
                <a:lnTo>
                  <a:pt x="33822" y="14939"/>
                </a:lnTo>
                <a:lnTo>
                  <a:pt x="33642" y="16075"/>
                </a:lnTo>
                <a:lnTo>
                  <a:pt x="33343" y="17210"/>
                </a:lnTo>
                <a:lnTo>
                  <a:pt x="32985" y="18345"/>
                </a:lnTo>
                <a:lnTo>
                  <a:pt x="32567" y="19421"/>
                </a:lnTo>
                <a:lnTo>
                  <a:pt x="32029" y="20497"/>
                </a:lnTo>
                <a:lnTo>
                  <a:pt x="31491" y="21572"/>
                </a:lnTo>
                <a:lnTo>
                  <a:pt x="30834" y="22528"/>
                </a:lnTo>
                <a:lnTo>
                  <a:pt x="30117" y="23484"/>
                </a:lnTo>
                <a:lnTo>
                  <a:pt x="29340" y="24440"/>
                </a:lnTo>
                <a:lnTo>
                  <a:pt x="28563" y="25277"/>
                </a:lnTo>
                <a:lnTo>
                  <a:pt x="27726" y="26114"/>
                </a:lnTo>
                <a:lnTo>
                  <a:pt x="26830" y="26831"/>
                </a:lnTo>
                <a:lnTo>
                  <a:pt x="25874" y="27548"/>
                </a:lnTo>
                <a:lnTo>
                  <a:pt x="24918" y="28145"/>
                </a:lnTo>
                <a:lnTo>
                  <a:pt x="23783" y="28803"/>
                </a:lnTo>
                <a:lnTo>
                  <a:pt x="22588" y="29281"/>
                </a:lnTo>
                <a:lnTo>
                  <a:pt x="21392" y="29699"/>
                </a:lnTo>
                <a:lnTo>
                  <a:pt x="20197" y="30057"/>
                </a:lnTo>
                <a:lnTo>
                  <a:pt x="18942" y="30297"/>
                </a:lnTo>
                <a:lnTo>
                  <a:pt x="17688" y="30416"/>
                </a:lnTo>
                <a:lnTo>
                  <a:pt x="16373" y="30476"/>
                </a:lnTo>
                <a:lnTo>
                  <a:pt x="15118" y="30416"/>
                </a:lnTo>
                <a:lnTo>
                  <a:pt x="15357" y="30416"/>
                </a:lnTo>
                <a:lnTo>
                  <a:pt x="15477" y="30297"/>
                </a:lnTo>
                <a:lnTo>
                  <a:pt x="15656" y="30057"/>
                </a:lnTo>
                <a:lnTo>
                  <a:pt x="15775" y="29699"/>
                </a:lnTo>
                <a:lnTo>
                  <a:pt x="15835" y="29520"/>
                </a:lnTo>
                <a:lnTo>
                  <a:pt x="15775" y="29340"/>
                </a:lnTo>
                <a:lnTo>
                  <a:pt x="15716" y="29221"/>
                </a:lnTo>
                <a:lnTo>
                  <a:pt x="15656" y="29101"/>
                </a:lnTo>
                <a:lnTo>
                  <a:pt x="15297" y="29101"/>
                </a:lnTo>
                <a:lnTo>
                  <a:pt x="15058" y="29161"/>
                </a:lnTo>
                <a:lnTo>
                  <a:pt x="14879" y="29400"/>
                </a:lnTo>
                <a:lnTo>
                  <a:pt x="14760" y="29639"/>
                </a:lnTo>
                <a:lnTo>
                  <a:pt x="14760" y="29818"/>
                </a:lnTo>
                <a:lnTo>
                  <a:pt x="14879" y="30117"/>
                </a:lnTo>
                <a:lnTo>
                  <a:pt x="14999" y="30297"/>
                </a:lnTo>
                <a:lnTo>
                  <a:pt x="15054" y="30407"/>
                </a:lnTo>
                <a:lnTo>
                  <a:pt x="15054" y="30407"/>
                </a:lnTo>
                <a:lnTo>
                  <a:pt x="13863" y="30237"/>
                </a:lnTo>
                <a:lnTo>
                  <a:pt x="12608" y="29998"/>
                </a:lnTo>
                <a:lnTo>
                  <a:pt x="11413" y="29699"/>
                </a:lnTo>
                <a:lnTo>
                  <a:pt x="10218" y="29221"/>
                </a:lnTo>
                <a:lnTo>
                  <a:pt x="9023" y="28683"/>
                </a:lnTo>
                <a:lnTo>
                  <a:pt x="7947" y="28086"/>
                </a:lnTo>
                <a:lnTo>
                  <a:pt x="6872" y="27369"/>
                </a:lnTo>
                <a:lnTo>
                  <a:pt x="5856" y="26592"/>
                </a:lnTo>
                <a:lnTo>
                  <a:pt x="5019" y="25815"/>
                </a:lnTo>
                <a:lnTo>
                  <a:pt x="4243" y="24978"/>
                </a:lnTo>
                <a:lnTo>
                  <a:pt x="3526" y="24022"/>
                </a:lnTo>
                <a:lnTo>
                  <a:pt x="2928" y="23066"/>
                </a:lnTo>
                <a:lnTo>
                  <a:pt x="2330" y="22050"/>
                </a:lnTo>
                <a:lnTo>
                  <a:pt x="1852" y="20915"/>
                </a:lnTo>
                <a:lnTo>
                  <a:pt x="1494" y="19839"/>
                </a:lnTo>
                <a:lnTo>
                  <a:pt x="1613" y="19720"/>
                </a:lnTo>
                <a:lnTo>
                  <a:pt x="1733" y="19600"/>
                </a:lnTo>
                <a:lnTo>
                  <a:pt x="1793" y="19481"/>
                </a:lnTo>
                <a:lnTo>
                  <a:pt x="1852" y="19302"/>
                </a:lnTo>
                <a:lnTo>
                  <a:pt x="1733" y="19063"/>
                </a:lnTo>
                <a:lnTo>
                  <a:pt x="1554" y="18824"/>
                </a:lnTo>
                <a:lnTo>
                  <a:pt x="1315" y="18525"/>
                </a:lnTo>
                <a:lnTo>
                  <a:pt x="1135" y="18226"/>
                </a:lnTo>
                <a:lnTo>
                  <a:pt x="1076" y="17927"/>
                </a:lnTo>
                <a:lnTo>
                  <a:pt x="1016" y="17628"/>
                </a:lnTo>
                <a:lnTo>
                  <a:pt x="1016" y="16971"/>
                </a:lnTo>
                <a:lnTo>
                  <a:pt x="1076" y="15656"/>
                </a:lnTo>
                <a:lnTo>
                  <a:pt x="1135" y="14999"/>
                </a:lnTo>
                <a:lnTo>
                  <a:pt x="1255" y="14342"/>
                </a:lnTo>
                <a:lnTo>
                  <a:pt x="1434" y="13744"/>
                </a:lnTo>
                <a:lnTo>
                  <a:pt x="1613" y="13087"/>
                </a:lnTo>
                <a:lnTo>
                  <a:pt x="2091" y="11892"/>
                </a:lnTo>
                <a:lnTo>
                  <a:pt x="2689" y="10697"/>
                </a:lnTo>
                <a:lnTo>
                  <a:pt x="2868" y="10876"/>
                </a:lnTo>
                <a:lnTo>
                  <a:pt x="3048" y="10876"/>
                </a:lnTo>
                <a:lnTo>
                  <a:pt x="3227" y="10816"/>
                </a:lnTo>
                <a:lnTo>
                  <a:pt x="3346" y="10637"/>
                </a:lnTo>
                <a:lnTo>
                  <a:pt x="3406" y="10458"/>
                </a:lnTo>
                <a:lnTo>
                  <a:pt x="3406" y="10279"/>
                </a:lnTo>
                <a:lnTo>
                  <a:pt x="3287" y="10099"/>
                </a:lnTo>
                <a:lnTo>
                  <a:pt x="3107" y="9980"/>
                </a:lnTo>
                <a:lnTo>
                  <a:pt x="3884" y="8844"/>
                </a:lnTo>
                <a:lnTo>
                  <a:pt x="4780" y="7709"/>
                </a:lnTo>
                <a:lnTo>
                  <a:pt x="5677" y="6633"/>
                </a:lnTo>
                <a:lnTo>
                  <a:pt x="6752" y="5618"/>
                </a:lnTo>
                <a:lnTo>
                  <a:pt x="7828" y="4721"/>
                </a:lnTo>
                <a:lnTo>
                  <a:pt x="8963" y="3885"/>
                </a:lnTo>
                <a:lnTo>
                  <a:pt x="10158" y="3108"/>
                </a:lnTo>
                <a:lnTo>
                  <a:pt x="11473" y="2510"/>
                </a:lnTo>
                <a:lnTo>
                  <a:pt x="12668" y="1973"/>
                </a:lnTo>
                <a:lnTo>
                  <a:pt x="13983" y="1614"/>
                </a:lnTo>
                <a:lnTo>
                  <a:pt x="14640" y="1435"/>
                </a:lnTo>
                <a:lnTo>
                  <a:pt x="15297" y="1375"/>
                </a:lnTo>
                <a:lnTo>
                  <a:pt x="15955" y="1315"/>
                </a:lnTo>
                <a:lnTo>
                  <a:pt x="16612" y="1255"/>
                </a:lnTo>
                <a:lnTo>
                  <a:pt x="17688" y="1435"/>
                </a:lnTo>
                <a:lnTo>
                  <a:pt x="19480" y="1853"/>
                </a:lnTo>
                <a:lnTo>
                  <a:pt x="21094" y="2271"/>
                </a:lnTo>
                <a:lnTo>
                  <a:pt x="21631" y="2451"/>
                </a:lnTo>
                <a:lnTo>
                  <a:pt x="21751" y="2510"/>
                </a:lnTo>
                <a:lnTo>
                  <a:pt x="21751" y="2570"/>
                </a:lnTo>
                <a:lnTo>
                  <a:pt x="21811" y="2451"/>
                </a:lnTo>
                <a:lnTo>
                  <a:pt x="21751" y="2391"/>
                </a:lnTo>
                <a:lnTo>
                  <a:pt x="21631" y="2212"/>
                </a:lnTo>
                <a:lnTo>
                  <a:pt x="21392" y="1973"/>
                </a:lnTo>
                <a:lnTo>
                  <a:pt x="21034" y="1793"/>
                </a:lnTo>
                <a:lnTo>
                  <a:pt x="20377" y="1435"/>
                </a:lnTo>
                <a:lnTo>
                  <a:pt x="19958" y="1255"/>
                </a:lnTo>
                <a:lnTo>
                  <a:pt x="20556" y="1196"/>
                </a:lnTo>
                <a:close/>
                <a:moveTo>
                  <a:pt x="20974" y="1"/>
                </a:moveTo>
                <a:lnTo>
                  <a:pt x="20377" y="60"/>
                </a:lnTo>
                <a:lnTo>
                  <a:pt x="19779" y="180"/>
                </a:lnTo>
                <a:lnTo>
                  <a:pt x="18644" y="359"/>
                </a:lnTo>
                <a:lnTo>
                  <a:pt x="17568" y="479"/>
                </a:lnTo>
                <a:lnTo>
                  <a:pt x="16373" y="538"/>
                </a:lnTo>
                <a:lnTo>
                  <a:pt x="15178" y="538"/>
                </a:lnTo>
                <a:lnTo>
                  <a:pt x="14580" y="598"/>
                </a:lnTo>
                <a:lnTo>
                  <a:pt x="13983" y="658"/>
                </a:lnTo>
                <a:lnTo>
                  <a:pt x="13385" y="777"/>
                </a:lnTo>
                <a:lnTo>
                  <a:pt x="12728" y="957"/>
                </a:lnTo>
                <a:lnTo>
                  <a:pt x="11473" y="1435"/>
                </a:lnTo>
                <a:lnTo>
                  <a:pt x="10218" y="2032"/>
                </a:lnTo>
                <a:lnTo>
                  <a:pt x="9023" y="2690"/>
                </a:lnTo>
                <a:lnTo>
                  <a:pt x="7888" y="3466"/>
                </a:lnTo>
                <a:lnTo>
                  <a:pt x="6872" y="4303"/>
                </a:lnTo>
                <a:lnTo>
                  <a:pt x="5856" y="5140"/>
                </a:lnTo>
                <a:lnTo>
                  <a:pt x="4900" y="6096"/>
                </a:lnTo>
                <a:lnTo>
                  <a:pt x="4004" y="7052"/>
                </a:lnTo>
                <a:lnTo>
                  <a:pt x="3167" y="8127"/>
                </a:lnTo>
                <a:lnTo>
                  <a:pt x="2390" y="9203"/>
                </a:lnTo>
                <a:lnTo>
                  <a:pt x="1733" y="10338"/>
                </a:lnTo>
                <a:lnTo>
                  <a:pt x="1135" y="11533"/>
                </a:lnTo>
                <a:lnTo>
                  <a:pt x="657" y="12788"/>
                </a:lnTo>
                <a:lnTo>
                  <a:pt x="299" y="14043"/>
                </a:lnTo>
                <a:lnTo>
                  <a:pt x="60" y="15298"/>
                </a:lnTo>
                <a:lnTo>
                  <a:pt x="0" y="16613"/>
                </a:lnTo>
                <a:lnTo>
                  <a:pt x="60" y="17867"/>
                </a:lnTo>
                <a:lnTo>
                  <a:pt x="239" y="19063"/>
                </a:lnTo>
                <a:lnTo>
                  <a:pt x="478" y="20317"/>
                </a:lnTo>
                <a:lnTo>
                  <a:pt x="896" y="21512"/>
                </a:lnTo>
                <a:lnTo>
                  <a:pt x="1374" y="22648"/>
                </a:lnTo>
                <a:lnTo>
                  <a:pt x="2032" y="23723"/>
                </a:lnTo>
                <a:lnTo>
                  <a:pt x="2689" y="24799"/>
                </a:lnTo>
                <a:lnTo>
                  <a:pt x="3466" y="25815"/>
                </a:lnTo>
                <a:lnTo>
                  <a:pt x="4362" y="26771"/>
                </a:lnTo>
                <a:lnTo>
                  <a:pt x="5318" y="27608"/>
                </a:lnTo>
                <a:lnTo>
                  <a:pt x="6334" y="28444"/>
                </a:lnTo>
                <a:lnTo>
                  <a:pt x="7469" y="29161"/>
                </a:lnTo>
                <a:lnTo>
                  <a:pt x="8545" y="29759"/>
                </a:lnTo>
                <a:lnTo>
                  <a:pt x="9680" y="30297"/>
                </a:lnTo>
                <a:lnTo>
                  <a:pt x="10875" y="30715"/>
                </a:lnTo>
                <a:lnTo>
                  <a:pt x="12071" y="31073"/>
                </a:lnTo>
                <a:lnTo>
                  <a:pt x="13266" y="31312"/>
                </a:lnTo>
                <a:lnTo>
                  <a:pt x="14521" y="31492"/>
                </a:lnTo>
                <a:lnTo>
                  <a:pt x="15716" y="31611"/>
                </a:lnTo>
                <a:lnTo>
                  <a:pt x="16971" y="31611"/>
                </a:lnTo>
                <a:lnTo>
                  <a:pt x="18225" y="31492"/>
                </a:lnTo>
                <a:lnTo>
                  <a:pt x="19420" y="31372"/>
                </a:lnTo>
                <a:lnTo>
                  <a:pt x="20616" y="31073"/>
                </a:lnTo>
                <a:lnTo>
                  <a:pt x="21811" y="30775"/>
                </a:lnTo>
                <a:lnTo>
                  <a:pt x="23006" y="30356"/>
                </a:lnTo>
                <a:lnTo>
                  <a:pt x="24141" y="29818"/>
                </a:lnTo>
                <a:lnTo>
                  <a:pt x="25277" y="29221"/>
                </a:lnTo>
                <a:lnTo>
                  <a:pt x="26352" y="28564"/>
                </a:lnTo>
                <a:lnTo>
                  <a:pt x="27428" y="27787"/>
                </a:lnTo>
                <a:lnTo>
                  <a:pt x="28444" y="26890"/>
                </a:lnTo>
                <a:lnTo>
                  <a:pt x="29459" y="25875"/>
                </a:lnTo>
                <a:lnTo>
                  <a:pt x="30415" y="24799"/>
                </a:lnTo>
                <a:lnTo>
                  <a:pt x="31372" y="23664"/>
                </a:lnTo>
                <a:lnTo>
                  <a:pt x="32148" y="22469"/>
                </a:lnTo>
                <a:lnTo>
                  <a:pt x="32925" y="21154"/>
                </a:lnTo>
                <a:lnTo>
                  <a:pt x="33582" y="19899"/>
                </a:lnTo>
                <a:lnTo>
                  <a:pt x="34120" y="18525"/>
                </a:lnTo>
                <a:lnTo>
                  <a:pt x="34598" y="17150"/>
                </a:lnTo>
                <a:lnTo>
                  <a:pt x="34897" y="15776"/>
                </a:lnTo>
                <a:lnTo>
                  <a:pt x="35076" y="14342"/>
                </a:lnTo>
                <a:lnTo>
                  <a:pt x="35136" y="13625"/>
                </a:lnTo>
                <a:lnTo>
                  <a:pt x="35136" y="12967"/>
                </a:lnTo>
                <a:lnTo>
                  <a:pt x="35136" y="12250"/>
                </a:lnTo>
                <a:lnTo>
                  <a:pt x="35076" y="11533"/>
                </a:lnTo>
                <a:lnTo>
                  <a:pt x="34957" y="10876"/>
                </a:lnTo>
                <a:lnTo>
                  <a:pt x="34778" y="10159"/>
                </a:lnTo>
                <a:lnTo>
                  <a:pt x="34598" y="9502"/>
                </a:lnTo>
                <a:lnTo>
                  <a:pt x="34359" y="8785"/>
                </a:lnTo>
                <a:lnTo>
                  <a:pt x="34061" y="8247"/>
                </a:lnTo>
                <a:lnTo>
                  <a:pt x="33822" y="7649"/>
                </a:lnTo>
                <a:lnTo>
                  <a:pt x="33463" y="7111"/>
                </a:lnTo>
                <a:lnTo>
                  <a:pt x="33104" y="6574"/>
                </a:lnTo>
                <a:lnTo>
                  <a:pt x="32268" y="5618"/>
                </a:lnTo>
                <a:lnTo>
                  <a:pt x="31312" y="4721"/>
                </a:lnTo>
                <a:lnTo>
                  <a:pt x="30296" y="3885"/>
                </a:lnTo>
                <a:lnTo>
                  <a:pt x="29220" y="3108"/>
                </a:lnTo>
                <a:lnTo>
                  <a:pt x="28145" y="2391"/>
                </a:lnTo>
                <a:lnTo>
                  <a:pt x="27069" y="1793"/>
                </a:lnTo>
                <a:lnTo>
                  <a:pt x="25934" y="1196"/>
                </a:lnTo>
                <a:lnTo>
                  <a:pt x="24739" y="718"/>
                </a:lnTo>
                <a:lnTo>
                  <a:pt x="23484" y="359"/>
                </a:lnTo>
                <a:lnTo>
                  <a:pt x="22827" y="180"/>
                </a:lnTo>
                <a:lnTo>
                  <a:pt x="22229" y="60"/>
                </a:lnTo>
                <a:lnTo>
                  <a:pt x="2157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3" name="Google Shape;293;p11"/>
          <p:cNvSpPr/>
          <p:nvPr/>
        </p:nvSpPr>
        <p:spPr>
          <a:xfrm rot="1151678">
            <a:off x="8450738" y="3960294"/>
            <a:ext cx="326039" cy="573820"/>
          </a:xfrm>
          <a:custGeom>
            <a:avLst/>
            <a:gdLst/>
            <a:ahLst/>
            <a:cxnLst/>
            <a:rect l="l" t="t" r="r" b="b"/>
            <a:pathLst>
              <a:path w="14940" h="26294" extrusionOk="0">
                <a:moveTo>
                  <a:pt x="4483" y="14880"/>
                </a:moveTo>
                <a:lnTo>
                  <a:pt x="5140" y="14940"/>
                </a:lnTo>
                <a:lnTo>
                  <a:pt x="5498" y="14999"/>
                </a:lnTo>
                <a:lnTo>
                  <a:pt x="5797" y="15059"/>
                </a:lnTo>
                <a:lnTo>
                  <a:pt x="6454" y="15358"/>
                </a:lnTo>
                <a:lnTo>
                  <a:pt x="7052" y="15657"/>
                </a:lnTo>
                <a:lnTo>
                  <a:pt x="7650" y="15896"/>
                </a:lnTo>
                <a:lnTo>
                  <a:pt x="8128" y="16015"/>
                </a:lnTo>
                <a:lnTo>
                  <a:pt x="8665" y="16015"/>
                </a:lnTo>
                <a:lnTo>
                  <a:pt x="8785" y="15896"/>
                </a:lnTo>
                <a:lnTo>
                  <a:pt x="8964" y="15716"/>
                </a:lnTo>
                <a:lnTo>
                  <a:pt x="9084" y="15537"/>
                </a:lnTo>
                <a:lnTo>
                  <a:pt x="9263" y="15418"/>
                </a:lnTo>
                <a:lnTo>
                  <a:pt x="9861" y="15298"/>
                </a:lnTo>
                <a:lnTo>
                  <a:pt x="10458" y="15298"/>
                </a:lnTo>
                <a:lnTo>
                  <a:pt x="11115" y="15358"/>
                </a:lnTo>
                <a:lnTo>
                  <a:pt x="11773" y="15597"/>
                </a:lnTo>
                <a:lnTo>
                  <a:pt x="12370" y="15836"/>
                </a:lnTo>
                <a:lnTo>
                  <a:pt x="12908" y="16194"/>
                </a:lnTo>
                <a:lnTo>
                  <a:pt x="13326" y="16613"/>
                </a:lnTo>
                <a:lnTo>
                  <a:pt x="13685" y="17091"/>
                </a:lnTo>
                <a:lnTo>
                  <a:pt x="13924" y="17629"/>
                </a:lnTo>
                <a:lnTo>
                  <a:pt x="14043" y="18166"/>
                </a:lnTo>
                <a:lnTo>
                  <a:pt x="14103" y="18764"/>
                </a:lnTo>
                <a:lnTo>
                  <a:pt x="14043" y="19361"/>
                </a:lnTo>
                <a:lnTo>
                  <a:pt x="13924" y="19899"/>
                </a:lnTo>
                <a:lnTo>
                  <a:pt x="13745" y="20497"/>
                </a:lnTo>
                <a:lnTo>
                  <a:pt x="13506" y="21035"/>
                </a:lnTo>
                <a:lnTo>
                  <a:pt x="13267" y="21513"/>
                </a:lnTo>
                <a:lnTo>
                  <a:pt x="12968" y="22050"/>
                </a:lnTo>
                <a:lnTo>
                  <a:pt x="12609" y="22588"/>
                </a:lnTo>
                <a:lnTo>
                  <a:pt x="12251" y="23007"/>
                </a:lnTo>
                <a:lnTo>
                  <a:pt x="11832" y="23425"/>
                </a:lnTo>
                <a:lnTo>
                  <a:pt x="11414" y="23843"/>
                </a:lnTo>
                <a:lnTo>
                  <a:pt x="10936" y="24202"/>
                </a:lnTo>
                <a:lnTo>
                  <a:pt x="10458" y="24441"/>
                </a:lnTo>
                <a:lnTo>
                  <a:pt x="9920" y="24739"/>
                </a:lnTo>
                <a:lnTo>
                  <a:pt x="9383" y="24919"/>
                </a:lnTo>
                <a:lnTo>
                  <a:pt x="8845" y="25098"/>
                </a:lnTo>
                <a:lnTo>
                  <a:pt x="8307" y="25158"/>
                </a:lnTo>
                <a:lnTo>
                  <a:pt x="7709" y="25217"/>
                </a:lnTo>
                <a:lnTo>
                  <a:pt x="7112" y="25217"/>
                </a:lnTo>
                <a:lnTo>
                  <a:pt x="6574" y="25158"/>
                </a:lnTo>
                <a:lnTo>
                  <a:pt x="5976" y="25038"/>
                </a:lnTo>
                <a:lnTo>
                  <a:pt x="5379" y="24919"/>
                </a:lnTo>
                <a:lnTo>
                  <a:pt x="4781" y="24680"/>
                </a:lnTo>
                <a:lnTo>
                  <a:pt x="4244" y="24381"/>
                </a:lnTo>
                <a:lnTo>
                  <a:pt x="3706" y="24082"/>
                </a:lnTo>
                <a:lnTo>
                  <a:pt x="3168" y="23724"/>
                </a:lnTo>
                <a:lnTo>
                  <a:pt x="2750" y="23365"/>
                </a:lnTo>
                <a:lnTo>
                  <a:pt x="2272" y="22947"/>
                </a:lnTo>
                <a:lnTo>
                  <a:pt x="1913" y="22469"/>
                </a:lnTo>
                <a:lnTo>
                  <a:pt x="1555" y="21991"/>
                </a:lnTo>
                <a:lnTo>
                  <a:pt x="1256" y="21513"/>
                </a:lnTo>
                <a:lnTo>
                  <a:pt x="1017" y="20975"/>
                </a:lnTo>
                <a:lnTo>
                  <a:pt x="897" y="20377"/>
                </a:lnTo>
                <a:lnTo>
                  <a:pt x="778" y="19839"/>
                </a:lnTo>
                <a:lnTo>
                  <a:pt x="778" y="19242"/>
                </a:lnTo>
                <a:lnTo>
                  <a:pt x="778" y="18644"/>
                </a:lnTo>
                <a:lnTo>
                  <a:pt x="957" y="17987"/>
                </a:lnTo>
                <a:lnTo>
                  <a:pt x="1136" y="17390"/>
                </a:lnTo>
                <a:lnTo>
                  <a:pt x="1435" y="16792"/>
                </a:lnTo>
                <a:lnTo>
                  <a:pt x="1794" y="16314"/>
                </a:lnTo>
                <a:lnTo>
                  <a:pt x="2272" y="15836"/>
                </a:lnTo>
                <a:lnTo>
                  <a:pt x="2750" y="15477"/>
                </a:lnTo>
                <a:lnTo>
                  <a:pt x="3287" y="15179"/>
                </a:lnTo>
                <a:lnTo>
                  <a:pt x="3885" y="14999"/>
                </a:lnTo>
                <a:lnTo>
                  <a:pt x="4483" y="14880"/>
                </a:lnTo>
                <a:close/>
                <a:moveTo>
                  <a:pt x="12848" y="1"/>
                </a:moveTo>
                <a:lnTo>
                  <a:pt x="12789" y="61"/>
                </a:lnTo>
                <a:lnTo>
                  <a:pt x="12609" y="180"/>
                </a:lnTo>
                <a:lnTo>
                  <a:pt x="12370" y="479"/>
                </a:lnTo>
                <a:lnTo>
                  <a:pt x="12131" y="837"/>
                </a:lnTo>
                <a:lnTo>
                  <a:pt x="11534" y="1793"/>
                </a:lnTo>
                <a:lnTo>
                  <a:pt x="10936" y="2989"/>
                </a:lnTo>
                <a:lnTo>
                  <a:pt x="9801" y="5379"/>
                </a:lnTo>
                <a:lnTo>
                  <a:pt x="9203" y="6753"/>
                </a:lnTo>
                <a:lnTo>
                  <a:pt x="8546" y="8785"/>
                </a:lnTo>
                <a:lnTo>
                  <a:pt x="8307" y="9801"/>
                </a:lnTo>
                <a:lnTo>
                  <a:pt x="8008" y="10816"/>
                </a:lnTo>
                <a:lnTo>
                  <a:pt x="7829" y="11892"/>
                </a:lnTo>
                <a:lnTo>
                  <a:pt x="7709" y="12908"/>
                </a:lnTo>
                <a:lnTo>
                  <a:pt x="7590" y="13983"/>
                </a:lnTo>
                <a:lnTo>
                  <a:pt x="7650" y="15059"/>
                </a:lnTo>
                <a:lnTo>
                  <a:pt x="7650" y="15059"/>
                </a:lnTo>
                <a:lnTo>
                  <a:pt x="6933" y="14641"/>
                </a:lnTo>
                <a:lnTo>
                  <a:pt x="6215" y="14342"/>
                </a:lnTo>
                <a:lnTo>
                  <a:pt x="5498" y="14163"/>
                </a:lnTo>
                <a:lnTo>
                  <a:pt x="4841" y="14103"/>
                </a:lnTo>
                <a:lnTo>
                  <a:pt x="4124" y="14163"/>
                </a:lnTo>
                <a:lnTo>
                  <a:pt x="3526" y="14282"/>
                </a:lnTo>
                <a:lnTo>
                  <a:pt x="2869" y="14521"/>
                </a:lnTo>
                <a:lnTo>
                  <a:pt x="2331" y="14820"/>
                </a:lnTo>
                <a:lnTo>
                  <a:pt x="1794" y="15238"/>
                </a:lnTo>
                <a:lnTo>
                  <a:pt x="1316" y="15716"/>
                </a:lnTo>
                <a:lnTo>
                  <a:pt x="897" y="16254"/>
                </a:lnTo>
                <a:lnTo>
                  <a:pt x="539" y="16852"/>
                </a:lnTo>
                <a:lnTo>
                  <a:pt x="300" y="17509"/>
                </a:lnTo>
                <a:lnTo>
                  <a:pt x="61" y="18226"/>
                </a:lnTo>
                <a:lnTo>
                  <a:pt x="1" y="19003"/>
                </a:lnTo>
                <a:lnTo>
                  <a:pt x="1" y="19780"/>
                </a:lnTo>
                <a:lnTo>
                  <a:pt x="120" y="20557"/>
                </a:lnTo>
                <a:lnTo>
                  <a:pt x="300" y="21214"/>
                </a:lnTo>
                <a:lnTo>
                  <a:pt x="539" y="21931"/>
                </a:lnTo>
                <a:lnTo>
                  <a:pt x="897" y="22528"/>
                </a:lnTo>
                <a:lnTo>
                  <a:pt x="1256" y="23126"/>
                </a:lnTo>
                <a:lnTo>
                  <a:pt x="1734" y="23724"/>
                </a:lnTo>
                <a:lnTo>
                  <a:pt x="2272" y="24202"/>
                </a:lnTo>
                <a:lnTo>
                  <a:pt x="2809" y="24680"/>
                </a:lnTo>
                <a:lnTo>
                  <a:pt x="3407" y="25098"/>
                </a:lnTo>
                <a:lnTo>
                  <a:pt x="4064" y="25456"/>
                </a:lnTo>
                <a:lnTo>
                  <a:pt x="4722" y="25755"/>
                </a:lnTo>
                <a:lnTo>
                  <a:pt x="5439" y="25994"/>
                </a:lnTo>
                <a:lnTo>
                  <a:pt x="6156" y="26174"/>
                </a:lnTo>
                <a:lnTo>
                  <a:pt x="6873" y="26293"/>
                </a:lnTo>
                <a:lnTo>
                  <a:pt x="8307" y="26293"/>
                </a:lnTo>
                <a:lnTo>
                  <a:pt x="8964" y="26174"/>
                </a:lnTo>
                <a:lnTo>
                  <a:pt x="9622" y="25994"/>
                </a:lnTo>
                <a:lnTo>
                  <a:pt x="10279" y="25696"/>
                </a:lnTo>
                <a:lnTo>
                  <a:pt x="10876" y="25397"/>
                </a:lnTo>
                <a:lnTo>
                  <a:pt x="11474" y="24978"/>
                </a:lnTo>
                <a:lnTo>
                  <a:pt x="12012" y="24560"/>
                </a:lnTo>
                <a:lnTo>
                  <a:pt x="12550" y="24082"/>
                </a:lnTo>
                <a:lnTo>
                  <a:pt x="13028" y="23544"/>
                </a:lnTo>
                <a:lnTo>
                  <a:pt x="13446" y="23007"/>
                </a:lnTo>
                <a:lnTo>
                  <a:pt x="13864" y="22409"/>
                </a:lnTo>
                <a:lnTo>
                  <a:pt x="14163" y="21752"/>
                </a:lnTo>
                <a:lnTo>
                  <a:pt x="14462" y="21094"/>
                </a:lnTo>
                <a:lnTo>
                  <a:pt x="14641" y="20437"/>
                </a:lnTo>
                <a:lnTo>
                  <a:pt x="14820" y="19780"/>
                </a:lnTo>
                <a:lnTo>
                  <a:pt x="14940" y="19063"/>
                </a:lnTo>
                <a:lnTo>
                  <a:pt x="14940" y="18405"/>
                </a:lnTo>
                <a:lnTo>
                  <a:pt x="14880" y="17808"/>
                </a:lnTo>
                <a:lnTo>
                  <a:pt x="14760" y="17270"/>
                </a:lnTo>
                <a:lnTo>
                  <a:pt x="14521" y="16792"/>
                </a:lnTo>
                <a:lnTo>
                  <a:pt x="14282" y="16314"/>
                </a:lnTo>
                <a:lnTo>
                  <a:pt x="13924" y="15836"/>
                </a:lnTo>
                <a:lnTo>
                  <a:pt x="13506" y="15477"/>
                </a:lnTo>
                <a:lnTo>
                  <a:pt x="13087" y="15119"/>
                </a:lnTo>
                <a:lnTo>
                  <a:pt x="12609" y="14820"/>
                </a:lnTo>
                <a:lnTo>
                  <a:pt x="12131" y="14581"/>
                </a:lnTo>
                <a:lnTo>
                  <a:pt x="11593" y="14402"/>
                </a:lnTo>
                <a:lnTo>
                  <a:pt x="11056" y="14282"/>
                </a:lnTo>
                <a:lnTo>
                  <a:pt x="10518" y="14223"/>
                </a:lnTo>
                <a:lnTo>
                  <a:pt x="9980" y="14223"/>
                </a:lnTo>
                <a:lnTo>
                  <a:pt x="9442" y="14342"/>
                </a:lnTo>
                <a:lnTo>
                  <a:pt x="8904" y="14462"/>
                </a:lnTo>
                <a:lnTo>
                  <a:pt x="8367" y="14701"/>
                </a:lnTo>
                <a:lnTo>
                  <a:pt x="8367" y="14701"/>
                </a:lnTo>
                <a:lnTo>
                  <a:pt x="8606" y="12669"/>
                </a:lnTo>
                <a:lnTo>
                  <a:pt x="8904" y="10637"/>
                </a:lnTo>
                <a:lnTo>
                  <a:pt x="9084" y="9621"/>
                </a:lnTo>
                <a:lnTo>
                  <a:pt x="9323" y="8606"/>
                </a:lnTo>
                <a:lnTo>
                  <a:pt x="9562" y="7590"/>
                </a:lnTo>
                <a:lnTo>
                  <a:pt x="9861" y="6634"/>
                </a:lnTo>
                <a:lnTo>
                  <a:pt x="10458" y="5319"/>
                </a:lnTo>
                <a:lnTo>
                  <a:pt x="11534" y="3108"/>
                </a:lnTo>
                <a:lnTo>
                  <a:pt x="12968" y="61"/>
                </a:lnTo>
                <a:lnTo>
                  <a:pt x="12848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4" name="Google Shape;294;p11"/>
          <p:cNvSpPr/>
          <p:nvPr/>
        </p:nvSpPr>
        <p:spPr>
          <a:xfrm rot="4358289">
            <a:off x="3897685" y="4812891"/>
            <a:ext cx="473413" cy="555582"/>
          </a:xfrm>
          <a:custGeom>
            <a:avLst/>
            <a:gdLst/>
            <a:ahLst/>
            <a:cxnLst/>
            <a:rect l="l" t="t" r="r" b="b"/>
            <a:pathLst>
              <a:path w="21692" h="25457" extrusionOk="0">
                <a:moveTo>
                  <a:pt x="11952" y="1"/>
                </a:moveTo>
                <a:lnTo>
                  <a:pt x="11772" y="61"/>
                </a:lnTo>
                <a:lnTo>
                  <a:pt x="11533" y="180"/>
                </a:lnTo>
                <a:lnTo>
                  <a:pt x="11055" y="539"/>
                </a:lnTo>
                <a:lnTo>
                  <a:pt x="10577" y="957"/>
                </a:lnTo>
                <a:lnTo>
                  <a:pt x="10040" y="1495"/>
                </a:lnTo>
                <a:lnTo>
                  <a:pt x="8904" y="2809"/>
                </a:lnTo>
                <a:lnTo>
                  <a:pt x="8366" y="3467"/>
                </a:lnTo>
                <a:lnTo>
                  <a:pt x="7829" y="4184"/>
                </a:lnTo>
                <a:lnTo>
                  <a:pt x="7410" y="4901"/>
                </a:lnTo>
                <a:lnTo>
                  <a:pt x="6992" y="5678"/>
                </a:lnTo>
                <a:lnTo>
                  <a:pt x="6693" y="6454"/>
                </a:lnTo>
                <a:lnTo>
                  <a:pt x="6514" y="7351"/>
                </a:lnTo>
                <a:lnTo>
                  <a:pt x="6514" y="7829"/>
                </a:lnTo>
                <a:lnTo>
                  <a:pt x="6574" y="8606"/>
                </a:lnTo>
                <a:lnTo>
                  <a:pt x="6633" y="8964"/>
                </a:lnTo>
                <a:lnTo>
                  <a:pt x="6813" y="9263"/>
                </a:lnTo>
                <a:lnTo>
                  <a:pt x="6872" y="9382"/>
                </a:lnTo>
                <a:lnTo>
                  <a:pt x="6992" y="9502"/>
                </a:lnTo>
                <a:lnTo>
                  <a:pt x="7231" y="9502"/>
                </a:lnTo>
                <a:lnTo>
                  <a:pt x="7351" y="9024"/>
                </a:lnTo>
                <a:lnTo>
                  <a:pt x="7530" y="7829"/>
                </a:lnTo>
                <a:lnTo>
                  <a:pt x="7769" y="6634"/>
                </a:lnTo>
                <a:lnTo>
                  <a:pt x="7829" y="6156"/>
                </a:lnTo>
                <a:lnTo>
                  <a:pt x="7948" y="5857"/>
                </a:lnTo>
                <a:lnTo>
                  <a:pt x="8426" y="5020"/>
                </a:lnTo>
                <a:lnTo>
                  <a:pt x="9024" y="4184"/>
                </a:lnTo>
                <a:lnTo>
                  <a:pt x="9681" y="3407"/>
                </a:lnTo>
                <a:lnTo>
                  <a:pt x="10338" y="2690"/>
                </a:lnTo>
                <a:lnTo>
                  <a:pt x="10936" y="2033"/>
                </a:lnTo>
                <a:lnTo>
                  <a:pt x="11175" y="1734"/>
                </a:lnTo>
                <a:lnTo>
                  <a:pt x="11474" y="1555"/>
                </a:lnTo>
                <a:lnTo>
                  <a:pt x="11772" y="1435"/>
                </a:lnTo>
                <a:lnTo>
                  <a:pt x="11892" y="1435"/>
                </a:lnTo>
                <a:lnTo>
                  <a:pt x="12071" y="1495"/>
                </a:lnTo>
                <a:lnTo>
                  <a:pt x="12191" y="1555"/>
                </a:lnTo>
                <a:lnTo>
                  <a:pt x="12370" y="1674"/>
                </a:lnTo>
                <a:lnTo>
                  <a:pt x="12609" y="2092"/>
                </a:lnTo>
                <a:lnTo>
                  <a:pt x="12848" y="2570"/>
                </a:lnTo>
                <a:lnTo>
                  <a:pt x="13027" y="3048"/>
                </a:lnTo>
                <a:lnTo>
                  <a:pt x="13326" y="4124"/>
                </a:lnTo>
                <a:lnTo>
                  <a:pt x="13505" y="5200"/>
                </a:lnTo>
                <a:lnTo>
                  <a:pt x="13685" y="6215"/>
                </a:lnTo>
                <a:lnTo>
                  <a:pt x="13804" y="7231"/>
                </a:lnTo>
                <a:lnTo>
                  <a:pt x="13924" y="8307"/>
                </a:lnTo>
                <a:lnTo>
                  <a:pt x="13983" y="8845"/>
                </a:lnTo>
                <a:lnTo>
                  <a:pt x="13983" y="9143"/>
                </a:lnTo>
                <a:lnTo>
                  <a:pt x="13983" y="9382"/>
                </a:lnTo>
                <a:lnTo>
                  <a:pt x="13983" y="9442"/>
                </a:lnTo>
                <a:lnTo>
                  <a:pt x="14103" y="9502"/>
                </a:lnTo>
                <a:lnTo>
                  <a:pt x="14402" y="9741"/>
                </a:lnTo>
                <a:lnTo>
                  <a:pt x="14760" y="9861"/>
                </a:lnTo>
                <a:lnTo>
                  <a:pt x="14939" y="9920"/>
                </a:lnTo>
                <a:lnTo>
                  <a:pt x="15358" y="9741"/>
                </a:lnTo>
                <a:lnTo>
                  <a:pt x="15836" y="9562"/>
                </a:lnTo>
                <a:lnTo>
                  <a:pt x="16911" y="9203"/>
                </a:lnTo>
                <a:lnTo>
                  <a:pt x="17987" y="8845"/>
                </a:lnTo>
                <a:lnTo>
                  <a:pt x="18704" y="8665"/>
                </a:lnTo>
                <a:lnTo>
                  <a:pt x="19481" y="8486"/>
                </a:lnTo>
                <a:lnTo>
                  <a:pt x="20138" y="8486"/>
                </a:lnTo>
                <a:lnTo>
                  <a:pt x="20437" y="8665"/>
                </a:lnTo>
                <a:lnTo>
                  <a:pt x="20676" y="8964"/>
                </a:lnTo>
                <a:lnTo>
                  <a:pt x="20736" y="9143"/>
                </a:lnTo>
                <a:lnTo>
                  <a:pt x="20795" y="9323"/>
                </a:lnTo>
                <a:lnTo>
                  <a:pt x="20855" y="9861"/>
                </a:lnTo>
                <a:lnTo>
                  <a:pt x="20855" y="10458"/>
                </a:lnTo>
                <a:lnTo>
                  <a:pt x="20736" y="11115"/>
                </a:lnTo>
                <a:lnTo>
                  <a:pt x="20497" y="12370"/>
                </a:lnTo>
                <a:lnTo>
                  <a:pt x="20198" y="13326"/>
                </a:lnTo>
                <a:lnTo>
                  <a:pt x="19959" y="13864"/>
                </a:lnTo>
                <a:lnTo>
                  <a:pt x="19720" y="14402"/>
                </a:lnTo>
                <a:lnTo>
                  <a:pt x="19421" y="14880"/>
                </a:lnTo>
                <a:lnTo>
                  <a:pt x="19063" y="15298"/>
                </a:lnTo>
                <a:lnTo>
                  <a:pt x="18704" y="15717"/>
                </a:lnTo>
                <a:lnTo>
                  <a:pt x="18286" y="16075"/>
                </a:lnTo>
                <a:lnTo>
                  <a:pt x="17867" y="16434"/>
                </a:lnTo>
                <a:lnTo>
                  <a:pt x="17449" y="16732"/>
                </a:lnTo>
                <a:lnTo>
                  <a:pt x="16433" y="17270"/>
                </a:lnTo>
                <a:lnTo>
                  <a:pt x="15417" y="17688"/>
                </a:lnTo>
                <a:lnTo>
                  <a:pt x="14282" y="17987"/>
                </a:lnTo>
                <a:lnTo>
                  <a:pt x="13207" y="18286"/>
                </a:lnTo>
                <a:lnTo>
                  <a:pt x="11952" y="18525"/>
                </a:lnTo>
                <a:lnTo>
                  <a:pt x="10697" y="18645"/>
                </a:lnTo>
                <a:lnTo>
                  <a:pt x="10159" y="18704"/>
                </a:lnTo>
                <a:lnTo>
                  <a:pt x="9621" y="18704"/>
                </a:lnTo>
                <a:lnTo>
                  <a:pt x="9083" y="18585"/>
                </a:lnTo>
                <a:lnTo>
                  <a:pt x="8964" y="18525"/>
                </a:lnTo>
                <a:lnTo>
                  <a:pt x="8904" y="18465"/>
                </a:lnTo>
                <a:lnTo>
                  <a:pt x="8844" y="18346"/>
                </a:lnTo>
                <a:lnTo>
                  <a:pt x="8844" y="18167"/>
                </a:lnTo>
                <a:lnTo>
                  <a:pt x="8904" y="17629"/>
                </a:lnTo>
                <a:lnTo>
                  <a:pt x="9024" y="15896"/>
                </a:lnTo>
                <a:lnTo>
                  <a:pt x="9263" y="14223"/>
                </a:lnTo>
                <a:lnTo>
                  <a:pt x="9741" y="14342"/>
                </a:lnTo>
                <a:lnTo>
                  <a:pt x="10279" y="14402"/>
                </a:lnTo>
                <a:lnTo>
                  <a:pt x="10757" y="14462"/>
                </a:lnTo>
                <a:lnTo>
                  <a:pt x="11294" y="14462"/>
                </a:lnTo>
                <a:lnTo>
                  <a:pt x="11832" y="14402"/>
                </a:lnTo>
                <a:lnTo>
                  <a:pt x="12370" y="14342"/>
                </a:lnTo>
                <a:lnTo>
                  <a:pt x="12968" y="14223"/>
                </a:lnTo>
                <a:lnTo>
                  <a:pt x="13505" y="14043"/>
                </a:lnTo>
                <a:lnTo>
                  <a:pt x="13983" y="13864"/>
                </a:lnTo>
                <a:lnTo>
                  <a:pt x="14521" y="13685"/>
                </a:lnTo>
                <a:lnTo>
                  <a:pt x="14999" y="13386"/>
                </a:lnTo>
                <a:lnTo>
                  <a:pt x="15477" y="13147"/>
                </a:lnTo>
                <a:lnTo>
                  <a:pt x="15896" y="12789"/>
                </a:lnTo>
                <a:lnTo>
                  <a:pt x="16254" y="12490"/>
                </a:lnTo>
                <a:lnTo>
                  <a:pt x="16613" y="12071"/>
                </a:lnTo>
                <a:lnTo>
                  <a:pt x="16911" y="11713"/>
                </a:lnTo>
                <a:lnTo>
                  <a:pt x="17091" y="11414"/>
                </a:lnTo>
                <a:lnTo>
                  <a:pt x="17270" y="11056"/>
                </a:lnTo>
                <a:lnTo>
                  <a:pt x="17270" y="10876"/>
                </a:lnTo>
                <a:lnTo>
                  <a:pt x="17270" y="10757"/>
                </a:lnTo>
                <a:lnTo>
                  <a:pt x="17270" y="10578"/>
                </a:lnTo>
                <a:lnTo>
                  <a:pt x="17091" y="10458"/>
                </a:lnTo>
                <a:lnTo>
                  <a:pt x="16971" y="10458"/>
                </a:lnTo>
                <a:lnTo>
                  <a:pt x="16732" y="10578"/>
                </a:lnTo>
                <a:lnTo>
                  <a:pt x="16135" y="10996"/>
                </a:lnTo>
                <a:lnTo>
                  <a:pt x="15178" y="11832"/>
                </a:lnTo>
                <a:lnTo>
                  <a:pt x="14521" y="12251"/>
                </a:lnTo>
                <a:lnTo>
                  <a:pt x="13804" y="12669"/>
                </a:lnTo>
                <a:lnTo>
                  <a:pt x="13147" y="12968"/>
                </a:lnTo>
                <a:lnTo>
                  <a:pt x="12430" y="13207"/>
                </a:lnTo>
                <a:lnTo>
                  <a:pt x="11713" y="13386"/>
                </a:lnTo>
                <a:lnTo>
                  <a:pt x="10936" y="13506"/>
                </a:lnTo>
                <a:lnTo>
                  <a:pt x="9382" y="13685"/>
                </a:lnTo>
                <a:lnTo>
                  <a:pt x="9382" y="13685"/>
                </a:lnTo>
                <a:lnTo>
                  <a:pt x="9980" y="11115"/>
                </a:lnTo>
                <a:lnTo>
                  <a:pt x="10159" y="10279"/>
                </a:lnTo>
                <a:lnTo>
                  <a:pt x="10279" y="9562"/>
                </a:lnTo>
                <a:lnTo>
                  <a:pt x="10279" y="9024"/>
                </a:lnTo>
                <a:lnTo>
                  <a:pt x="10219" y="8845"/>
                </a:lnTo>
                <a:lnTo>
                  <a:pt x="10159" y="8785"/>
                </a:lnTo>
                <a:lnTo>
                  <a:pt x="9980" y="8785"/>
                </a:lnTo>
                <a:lnTo>
                  <a:pt x="9800" y="8964"/>
                </a:lnTo>
                <a:lnTo>
                  <a:pt x="9621" y="9263"/>
                </a:lnTo>
                <a:lnTo>
                  <a:pt x="9502" y="9622"/>
                </a:lnTo>
                <a:lnTo>
                  <a:pt x="9203" y="10578"/>
                </a:lnTo>
                <a:lnTo>
                  <a:pt x="8904" y="11773"/>
                </a:lnTo>
                <a:lnTo>
                  <a:pt x="8426" y="14103"/>
                </a:lnTo>
                <a:lnTo>
                  <a:pt x="8247" y="15418"/>
                </a:lnTo>
                <a:lnTo>
                  <a:pt x="7530" y="15059"/>
                </a:lnTo>
                <a:lnTo>
                  <a:pt x="6813" y="14641"/>
                </a:lnTo>
                <a:lnTo>
                  <a:pt x="6155" y="14163"/>
                </a:lnTo>
                <a:lnTo>
                  <a:pt x="5558" y="13565"/>
                </a:lnTo>
                <a:lnTo>
                  <a:pt x="4721" y="12430"/>
                </a:lnTo>
                <a:lnTo>
                  <a:pt x="4243" y="11773"/>
                </a:lnTo>
                <a:lnTo>
                  <a:pt x="4004" y="11593"/>
                </a:lnTo>
                <a:lnTo>
                  <a:pt x="3944" y="11534"/>
                </a:lnTo>
                <a:lnTo>
                  <a:pt x="3885" y="11534"/>
                </a:lnTo>
                <a:lnTo>
                  <a:pt x="3765" y="11653"/>
                </a:lnTo>
                <a:lnTo>
                  <a:pt x="3765" y="11832"/>
                </a:lnTo>
                <a:lnTo>
                  <a:pt x="3765" y="12071"/>
                </a:lnTo>
                <a:lnTo>
                  <a:pt x="3825" y="12310"/>
                </a:lnTo>
                <a:lnTo>
                  <a:pt x="4124" y="12848"/>
                </a:lnTo>
                <a:lnTo>
                  <a:pt x="4482" y="13386"/>
                </a:lnTo>
                <a:lnTo>
                  <a:pt x="4960" y="13984"/>
                </a:lnTo>
                <a:lnTo>
                  <a:pt x="5379" y="14462"/>
                </a:lnTo>
                <a:lnTo>
                  <a:pt x="5976" y="14999"/>
                </a:lnTo>
                <a:lnTo>
                  <a:pt x="6394" y="15298"/>
                </a:lnTo>
                <a:lnTo>
                  <a:pt x="6992" y="15597"/>
                </a:lnTo>
                <a:lnTo>
                  <a:pt x="7530" y="15836"/>
                </a:lnTo>
                <a:lnTo>
                  <a:pt x="7709" y="16015"/>
                </a:lnTo>
                <a:lnTo>
                  <a:pt x="7888" y="16135"/>
                </a:lnTo>
                <a:lnTo>
                  <a:pt x="8008" y="16374"/>
                </a:lnTo>
                <a:lnTo>
                  <a:pt x="8068" y="16613"/>
                </a:lnTo>
                <a:lnTo>
                  <a:pt x="8068" y="17270"/>
                </a:lnTo>
                <a:lnTo>
                  <a:pt x="7948" y="18525"/>
                </a:lnTo>
                <a:lnTo>
                  <a:pt x="6932" y="18346"/>
                </a:lnTo>
                <a:lnTo>
                  <a:pt x="6036" y="18047"/>
                </a:lnTo>
                <a:lnTo>
                  <a:pt x="5199" y="17629"/>
                </a:lnTo>
                <a:lnTo>
                  <a:pt x="4423" y="17151"/>
                </a:lnTo>
                <a:lnTo>
                  <a:pt x="3765" y="16613"/>
                </a:lnTo>
                <a:lnTo>
                  <a:pt x="3168" y="15956"/>
                </a:lnTo>
                <a:lnTo>
                  <a:pt x="2630" y="15298"/>
                </a:lnTo>
                <a:lnTo>
                  <a:pt x="2152" y="14581"/>
                </a:lnTo>
                <a:lnTo>
                  <a:pt x="1734" y="13804"/>
                </a:lnTo>
                <a:lnTo>
                  <a:pt x="1435" y="12968"/>
                </a:lnTo>
                <a:lnTo>
                  <a:pt x="1196" y="12131"/>
                </a:lnTo>
                <a:lnTo>
                  <a:pt x="1016" y="11235"/>
                </a:lnTo>
                <a:lnTo>
                  <a:pt x="957" y="10279"/>
                </a:lnTo>
                <a:lnTo>
                  <a:pt x="957" y="9382"/>
                </a:lnTo>
                <a:lnTo>
                  <a:pt x="1016" y="8426"/>
                </a:lnTo>
                <a:lnTo>
                  <a:pt x="1136" y="7470"/>
                </a:lnTo>
                <a:lnTo>
                  <a:pt x="2152" y="7889"/>
                </a:lnTo>
                <a:lnTo>
                  <a:pt x="3885" y="8486"/>
                </a:lnTo>
                <a:lnTo>
                  <a:pt x="4721" y="8785"/>
                </a:lnTo>
                <a:lnTo>
                  <a:pt x="5498" y="9024"/>
                </a:lnTo>
                <a:lnTo>
                  <a:pt x="6036" y="9084"/>
                </a:lnTo>
                <a:lnTo>
                  <a:pt x="6215" y="9084"/>
                </a:lnTo>
                <a:lnTo>
                  <a:pt x="6275" y="9024"/>
                </a:lnTo>
                <a:lnTo>
                  <a:pt x="6275" y="8904"/>
                </a:lnTo>
                <a:lnTo>
                  <a:pt x="6215" y="8785"/>
                </a:lnTo>
                <a:lnTo>
                  <a:pt x="5797" y="8426"/>
                </a:lnTo>
                <a:lnTo>
                  <a:pt x="5199" y="8068"/>
                </a:lnTo>
                <a:lnTo>
                  <a:pt x="4482" y="7709"/>
                </a:lnTo>
                <a:lnTo>
                  <a:pt x="2988" y="7052"/>
                </a:lnTo>
                <a:lnTo>
                  <a:pt x="2032" y="6694"/>
                </a:lnTo>
                <a:lnTo>
                  <a:pt x="1375" y="6454"/>
                </a:lnTo>
                <a:lnTo>
                  <a:pt x="1076" y="6395"/>
                </a:lnTo>
                <a:lnTo>
                  <a:pt x="837" y="6395"/>
                </a:lnTo>
                <a:lnTo>
                  <a:pt x="658" y="6454"/>
                </a:lnTo>
                <a:lnTo>
                  <a:pt x="479" y="6634"/>
                </a:lnTo>
                <a:lnTo>
                  <a:pt x="359" y="6873"/>
                </a:lnTo>
                <a:lnTo>
                  <a:pt x="240" y="7291"/>
                </a:lnTo>
                <a:lnTo>
                  <a:pt x="120" y="7829"/>
                </a:lnTo>
                <a:lnTo>
                  <a:pt x="60" y="8367"/>
                </a:lnTo>
                <a:lnTo>
                  <a:pt x="1" y="9502"/>
                </a:lnTo>
                <a:lnTo>
                  <a:pt x="1" y="10757"/>
                </a:lnTo>
                <a:lnTo>
                  <a:pt x="180" y="12012"/>
                </a:lnTo>
                <a:lnTo>
                  <a:pt x="419" y="13207"/>
                </a:lnTo>
                <a:lnTo>
                  <a:pt x="598" y="13804"/>
                </a:lnTo>
                <a:lnTo>
                  <a:pt x="837" y="14402"/>
                </a:lnTo>
                <a:lnTo>
                  <a:pt x="1076" y="14940"/>
                </a:lnTo>
                <a:lnTo>
                  <a:pt x="1315" y="15418"/>
                </a:lnTo>
                <a:lnTo>
                  <a:pt x="1674" y="15896"/>
                </a:lnTo>
                <a:lnTo>
                  <a:pt x="2032" y="16374"/>
                </a:lnTo>
                <a:lnTo>
                  <a:pt x="2391" y="16792"/>
                </a:lnTo>
                <a:lnTo>
                  <a:pt x="2809" y="17210"/>
                </a:lnTo>
                <a:lnTo>
                  <a:pt x="3227" y="17569"/>
                </a:lnTo>
                <a:lnTo>
                  <a:pt x="3705" y="17927"/>
                </a:lnTo>
                <a:lnTo>
                  <a:pt x="4243" y="18226"/>
                </a:lnTo>
                <a:lnTo>
                  <a:pt x="4721" y="18525"/>
                </a:lnTo>
                <a:lnTo>
                  <a:pt x="5319" y="18764"/>
                </a:lnTo>
                <a:lnTo>
                  <a:pt x="5857" y="19003"/>
                </a:lnTo>
                <a:lnTo>
                  <a:pt x="6574" y="19182"/>
                </a:lnTo>
                <a:lnTo>
                  <a:pt x="6932" y="19302"/>
                </a:lnTo>
                <a:lnTo>
                  <a:pt x="7291" y="19421"/>
                </a:lnTo>
                <a:lnTo>
                  <a:pt x="7649" y="19601"/>
                </a:lnTo>
                <a:lnTo>
                  <a:pt x="7769" y="19660"/>
                </a:lnTo>
                <a:lnTo>
                  <a:pt x="7829" y="19840"/>
                </a:lnTo>
                <a:lnTo>
                  <a:pt x="7888" y="20258"/>
                </a:lnTo>
                <a:lnTo>
                  <a:pt x="7888" y="20736"/>
                </a:lnTo>
                <a:lnTo>
                  <a:pt x="7888" y="21393"/>
                </a:lnTo>
                <a:lnTo>
                  <a:pt x="7888" y="23066"/>
                </a:lnTo>
                <a:lnTo>
                  <a:pt x="7948" y="23903"/>
                </a:lnTo>
                <a:lnTo>
                  <a:pt x="8068" y="24620"/>
                </a:lnTo>
                <a:lnTo>
                  <a:pt x="8127" y="24919"/>
                </a:lnTo>
                <a:lnTo>
                  <a:pt x="8247" y="25158"/>
                </a:lnTo>
                <a:lnTo>
                  <a:pt x="8426" y="25337"/>
                </a:lnTo>
                <a:lnTo>
                  <a:pt x="8605" y="25457"/>
                </a:lnTo>
                <a:lnTo>
                  <a:pt x="8665" y="25457"/>
                </a:lnTo>
                <a:lnTo>
                  <a:pt x="8785" y="25277"/>
                </a:lnTo>
                <a:lnTo>
                  <a:pt x="8844" y="24680"/>
                </a:lnTo>
                <a:lnTo>
                  <a:pt x="8904" y="23843"/>
                </a:lnTo>
                <a:lnTo>
                  <a:pt x="8964" y="22827"/>
                </a:lnTo>
                <a:lnTo>
                  <a:pt x="8904" y="20796"/>
                </a:lnTo>
                <a:lnTo>
                  <a:pt x="8904" y="19660"/>
                </a:lnTo>
                <a:lnTo>
                  <a:pt x="10159" y="19660"/>
                </a:lnTo>
                <a:lnTo>
                  <a:pt x="11533" y="19601"/>
                </a:lnTo>
                <a:lnTo>
                  <a:pt x="12968" y="19362"/>
                </a:lnTo>
                <a:lnTo>
                  <a:pt x="14402" y="19063"/>
                </a:lnTo>
                <a:lnTo>
                  <a:pt x="15836" y="18585"/>
                </a:lnTo>
                <a:lnTo>
                  <a:pt x="16493" y="18346"/>
                </a:lnTo>
                <a:lnTo>
                  <a:pt x="17091" y="17987"/>
                </a:lnTo>
                <a:lnTo>
                  <a:pt x="17748" y="17688"/>
                </a:lnTo>
                <a:lnTo>
                  <a:pt x="18286" y="17330"/>
                </a:lnTo>
                <a:lnTo>
                  <a:pt x="18824" y="16912"/>
                </a:lnTo>
                <a:lnTo>
                  <a:pt x="19302" y="16434"/>
                </a:lnTo>
                <a:lnTo>
                  <a:pt x="19660" y="16015"/>
                </a:lnTo>
                <a:lnTo>
                  <a:pt x="20019" y="15597"/>
                </a:lnTo>
                <a:lnTo>
                  <a:pt x="20317" y="15059"/>
                </a:lnTo>
                <a:lnTo>
                  <a:pt x="20616" y="14581"/>
                </a:lnTo>
                <a:lnTo>
                  <a:pt x="20855" y="14043"/>
                </a:lnTo>
                <a:lnTo>
                  <a:pt x="21034" y="13506"/>
                </a:lnTo>
                <a:lnTo>
                  <a:pt x="21333" y="12370"/>
                </a:lnTo>
                <a:lnTo>
                  <a:pt x="21513" y="11354"/>
                </a:lnTo>
                <a:lnTo>
                  <a:pt x="21632" y="10697"/>
                </a:lnTo>
                <a:lnTo>
                  <a:pt x="21692" y="10040"/>
                </a:lnTo>
                <a:lnTo>
                  <a:pt x="21692" y="9323"/>
                </a:lnTo>
                <a:lnTo>
                  <a:pt x="21632" y="8665"/>
                </a:lnTo>
                <a:lnTo>
                  <a:pt x="21513" y="8128"/>
                </a:lnTo>
                <a:lnTo>
                  <a:pt x="21393" y="7889"/>
                </a:lnTo>
                <a:lnTo>
                  <a:pt x="21274" y="7709"/>
                </a:lnTo>
                <a:lnTo>
                  <a:pt x="21034" y="7530"/>
                </a:lnTo>
                <a:lnTo>
                  <a:pt x="20736" y="7411"/>
                </a:lnTo>
                <a:lnTo>
                  <a:pt x="19959" y="7411"/>
                </a:lnTo>
                <a:lnTo>
                  <a:pt x="19063" y="7530"/>
                </a:lnTo>
                <a:lnTo>
                  <a:pt x="18106" y="7769"/>
                </a:lnTo>
                <a:lnTo>
                  <a:pt x="17150" y="8068"/>
                </a:lnTo>
                <a:lnTo>
                  <a:pt x="16254" y="8426"/>
                </a:lnTo>
                <a:lnTo>
                  <a:pt x="14939" y="8964"/>
                </a:lnTo>
                <a:lnTo>
                  <a:pt x="14939" y="8008"/>
                </a:lnTo>
                <a:lnTo>
                  <a:pt x="14820" y="7052"/>
                </a:lnTo>
                <a:lnTo>
                  <a:pt x="14700" y="6096"/>
                </a:lnTo>
                <a:lnTo>
                  <a:pt x="14581" y="5140"/>
                </a:lnTo>
                <a:lnTo>
                  <a:pt x="14342" y="4184"/>
                </a:lnTo>
                <a:lnTo>
                  <a:pt x="14103" y="3287"/>
                </a:lnTo>
                <a:lnTo>
                  <a:pt x="13804" y="2391"/>
                </a:lnTo>
                <a:lnTo>
                  <a:pt x="13505" y="1495"/>
                </a:lnTo>
                <a:lnTo>
                  <a:pt x="13147" y="778"/>
                </a:lnTo>
                <a:lnTo>
                  <a:pt x="12968" y="479"/>
                </a:lnTo>
                <a:lnTo>
                  <a:pt x="12788" y="300"/>
                </a:lnTo>
                <a:lnTo>
                  <a:pt x="12609" y="120"/>
                </a:lnTo>
                <a:lnTo>
                  <a:pt x="12370" y="61"/>
                </a:lnTo>
                <a:lnTo>
                  <a:pt x="12191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5" name="Google Shape;295;p11"/>
          <p:cNvSpPr/>
          <p:nvPr/>
        </p:nvSpPr>
        <p:spPr>
          <a:xfrm rot="-2801932">
            <a:off x="8482195" y="996713"/>
            <a:ext cx="597297" cy="937661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6" name="Google Shape;296;p11"/>
          <p:cNvSpPr/>
          <p:nvPr/>
        </p:nvSpPr>
        <p:spPr>
          <a:xfrm rot="5200625">
            <a:off x="4975084" y="-222517"/>
            <a:ext cx="701626" cy="765527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7" name="Google Shape;297;p11"/>
          <p:cNvSpPr/>
          <p:nvPr/>
        </p:nvSpPr>
        <p:spPr>
          <a:xfrm rot="942660">
            <a:off x="4585376" y="4393088"/>
            <a:ext cx="833403" cy="485179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A7D99"/>
              </a:solidFill>
            </a:endParaRPr>
          </a:p>
        </p:txBody>
      </p:sp>
      <p:sp>
        <p:nvSpPr>
          <p:cNvPr id="298" name="Google Shape;298;p11"/>
          <p:cNvSpPr/>
          <p:nvPr/>
        </p:nvSpPr>
        <p:spPr>
          <a:xfrm rot="-5506349">
            <a:off x="8198666" y="3597357"/>
            <a:ext cx="274487" cy="281012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1"/>
          <p:cNvSpPr/>
          <p:nvPr/>
        </p:nvSpPr>
        <p:spPr>
          <a:xfrm rot="-5506848">
            <a:off x="8197826" y="3625742"/>
            <a:ext cx="179267" cy="193412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1"/>
          <p:cNvSpPr/>
          <p:nvPr/>
        </p:nvSpPr>
        <p:spPr>
          <a:xfrm rot="-10292983">
            <a:off x="8081725" y="3802439"/>
            <a:ext cx="215214" cy="232195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color background 2">
  <p:cSld name="BLANK_1_1">
    <p:bg>
      <p:bgPr>
        <a:solidFill>
          <a:srgbClr val="FF7B59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2" name="Google Shape;322;p13"/>
          <p:cNvSpPr/>
          <p:nvPr/>
        </p:nvSpPr>
        <p:spPr>
          <a:xfrm rot="1318871">
            <a:off x="7856215" y="832860"/>
            <a:ext cx="615466" cy="963905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3"/>
          <p:cNvSpPr/>
          <p:nvPr/>
        </p:nvSpPr>
        <p:spPr>
          <a:xfrm>
            <a:off x="8230655" y="-153538"/>
            <a:ext cx="837106" cy="855807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3"/>
          <p:cNvSpPr/>
          <p:nvPr/>
        </p:nvSpPr>
        <p:spPr>
          <a:xfrm rot="-548659">
            <a:off x="8625706" y="4038279"/>
            <a:ext cx="765854" cy="57351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3"/>
          <p:cNvSpPr/>
          <p:nvPr/>
        </p:nvSpPr>
        <p:spPr>
          <a:xfrm rot="-9290062">
            <a:off x="8508191" y="1702057"/>
            <a:ext cx="776981" cy="854390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3"/>
          <p:cNvSpPr/>
          <p:nvPr/>
        </p:nvSpPr>
        <p:spPr>
          <a:xfrm rot="5503490">
            <a:off x="7917205" y="4268854"/>
            <a:ext cx="979970" cy="879830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3"/>
          <p:cNvSpPr/>
          <p:nvPr/>
        </p:nvSpPr>
        <p:spPr>
          <a:xfrm>
            <a:off x="8231962" y="2681110"/>
            <a:ext cx="220297" cy="237680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3"/>
          <p:cNvSpPr/>
          <p:nvPr/>
        </p:nvSpPr>
        <p:spPr>
          <a:xfrm rot="-830047">
            <a:off x="7861089" y="2356302"/>
            <a:ext cx="287064" cy="735692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3"/>
          <p:cNvSpPr/>
          <p:nvPr/>
        </p:nvSpPr>
        <p:spPr>
          <a:xfrm>
            <a:off x="7633712" y="-65921"/>
            <a:ext cx="457954" cy="349817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3"/>
          <p:cNvSpPr/>
          <p:nvPr/>
        </p:nvSpPr>
        <p:spPr>
          <a:xfrm rot="8224608">
            <a:off x="8316423" y="3153271"/>
            <a:ext cx="501993" cy="771678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5984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adows Into Light Two"/>
              <a:buNone/>
              <a:defRPr sz="300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5984700" cy="31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7" r:id="rId4"/>
    <p:sldLayoutId id="2147483659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4"/>
          <p:cNvSpPr txBox="1">
            <a:spLocks noGrp="1"/>
          </p:cNvSpPr>
          <p:nvPr>
            <p:ph type="ctrTitle"/>
          </p:nvPr>
        </p:nvSpPr>
        <p:spPr>
          <a:xfrm>
            <a:off x="1530859" y="1263529"/>
            <a:ext cx="4637700" cy="23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1"/>
                </a:solidFill>
                <a:latin typeface="Modern Love" pitchFamily="82" charset="0"/>
                <a:cs typeface="Modern Love Caps" panose="020F0502020204030204" pitchFamily="34" charset="0"/>
              </a:rPr>
              <a:t>Child &amp; Family Studies: My Experience</a:t>
            </a:r>
          </a:p>
        </p:txBody>
      </p:sp>
      <p:sp>
        <p:nvSpPr>
          <p:cNvPr id="4" name="Google Shape;365;p18">
            <a:extLst>
              <a:ext uri="{FF2B5EF4-FFF2-40B4-BE49-F238E27FC236}">
                <a16:creationId xmlns:a16="http://schemas.microsoft.com/office/drawing/2014/main" xmlns="" id="{4D4FD8AB-3031-8E4E-BBBE-7062C7E7B53F}"/>
              </a:ext>
            </a:extLst>
          </p:cNvPr>
          <p:cNvSpPr txBox="1">
            <a:spLocks/>
          </p:cNvSpPr>
          <p:nvPr/>
        </p:nvSpPr>
        <p:spPr>
          <a:xfrm>
            <a:off x="1530859" y="3384421"/>
            <a:ext cx="4437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The Hand" panose="03070502030502020204" pitchFamily="66" charset="0"/>
              </a:rPr>
              <a:t>Anya Capps | 05.13.2020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36"/>
          <p:cNvSpPr txBox="1">
            <a:spLocks noGrp="1"/>
          </p:cNvSpPr>
          <p:nvPr>
            <p:ph type="ctrTitle"/>
          </p:nvPr>
        </p:nvSpPr>
        <p:spPr>
          <a:xfrm>
            <a:off x="673274" y="623800"/>
            <a:ext cx="4437600" cy="11598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/>
            <a:r>
              <a:rPr lang="en-US" dirty="0">
                <a:solidFill>
                  <a:schemeClr val="accent4"/>
                </a:solidFill>
                <a:latin typeface="Modern Love" pitchFamily="82" charset="0"/>
              </a:rPr>
              <a:t>About Me!</a:t>
            </a:r>
            <a:endParaRPr lang="en-US" b="0" i="0" u="none" strike="noStrike" cap="none" dirty="0">
              <a:solidFill>
                <a:schemeClr val="accent4"/>
              </a:solidFill>
              <a:sym typeface="Shadows Into Light Two"/>
            </a:endParaRPr>
          </a:p>
        </p:txBody>
      </p:sp>
      <p:sp>
        <p:nvSpPr>
          <p:cNvPr id="553" name="Google Shape;553;p36" hidden="1"/>
          <p:cNvSpPr txBox="1">
            <a:spLocks noGrp="1"/>
          </p:cNvSpPr>
          <p:nvPr>
            <p:ph type="sldNum" idx="4294967295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en"/>
          </a:p>
        </p:txBody>
      </p:sp>
      <p:sp>
        <p:nvSpPr>
          <p:cNvPr id="5" name="Google Shape;350;p16">
            <a:extLst>
              <a:ext uri="{FF2B5EF4-FFF2-40B4-BE49-F238E27FC236}">
                <a16:creationId xmlns:a16="http://schemas.microsoft.com/office/drawing/2014/main" xmlns="" id="{6AB055D4-83C1-9045-8673-86B738B65A29}"/>
              </a:ext>
            </a:extLst>
          </p:cNvPr>
          <p:cNvSpPr txBox="1">
            <a:spLocks/>
          </p:cNvSpPr>
          <p:nvPr/>
        </p:nvSpPr>
        <p:spPr>
          <a:xfrm>
            <a:off x="673274" y="1764932"/>
            <a:ext cx="2897650" cy="1987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393700">
              <a:spcBef>
                <a:spcPts val="600"/>
              </a:spcBef>
              <a:buClr>
                <a:schemeClr val="accent4"/>
              </a:buClr>
              <a:buSzPts val="2600"/>
              <a:buFont typeface="Arial"/>
              <a:buChar char="༝"/>
            </a:pPr>
            <a:r>
              <a:rPr lang="en-US" sz="2400" dirty="0">
                <a:solidFill>
                  <a:schemeClr val="tx1"/>
                </a:solidFill>
                <a:latin typeface="The Hand" panose="03070502030502020204" pitchFamily="66" charset="0"/>
              </a:rPr>
              <a:t>Transferred sophomore year</a:t>
            </a:r>
          </a:p>
          <a:p>
            <a:pPr marL="457200" indent="-393700">
              <a:buClr>
                <a:schemeClr val="accent4"/>
              </a:buClr>
              <a:buSzPts val="2600"/>
              <a:buFont typeface="Arial"/>
              <a:buChar char="༝"/>
            </a:pPr>
            <a:r>
              <a:rPr lang="en-US" sz="2400" dirty="0">
                <a:solidFill>
                  <a:schemeClr val="tx1"/>
                </a:solidFill>
                <a:latin typeface="The Hand" panose="03070502030502020204" pitchFamily="66" charset="0"/>
              </a:rPr>
              <a:t>Work with kids</a:t>
            </a:r>
          </a:p>
          <a:p>
            <a:pPr marL="457200" indent="-393700">
              <a:buClr>
                <a:schemeClr val="accent4"/>
              </a:buClr>
              <a:buSzPts val="2600"/>
              <a:buFont typeface="Arial"/>
              <a:buChar char="༝"/>
            </a:pPr>
            <a:r>
              <a:rPr lang="en-US" sz="2400" dirty="0">
                <a:solidFill>
                  <a:schemeClr val="tx1"/>
                </a:solidFill>
                <a:latin typeface="The Hand" panose="03070502030502020204" pitchFamily="66" charset="0"/>
              </a:rPr>
              <a:t>Linguistics major</a:t>
            </a:r>
          </a:p>
          <a:p>
            <a:pPr marL="457200" indent="-393700">
              <a:buClr>
                <a:schemeClr val="accent4"/>
              </a:buClr>
              <a:buSzPts val="2600"/>
              <a:buFont typeface="Arial"/>
              <a:buChar char="༝"/>
            </a:pPr>
            <a:r>
              <a:rPr lang="en-US" sz="2400" dirty="0">
                <a:solidFill>
                  <a:schemeClr val="tx1"/>
                </a:solidFill>
                <a:latin typeface="The Hand" panose="03070502030502020204" pitchFamily="66" charset="0"/>
              </a:rPr>
              <a:t>Phebe Anna Thorne</a:t>
            </a:r>
          </a:p>
          <a:p>
            <a:pPr marL="457200" indent="-393700">
              <a:buClr>
                <a:schemeClr val="accent4"/>
              </a:buClr>
              <a:buSzPts val="2600"/>
              <a:buFont typeface="Arial"/>
              <a:buChar char="༝"/>
            </a:pPr>
            <a:r>
              <a:rPr lang="en-US" sz="2400" dirty="0">
                <a:solidFill>
                  <a:schemeClr val="tx1"/>
                </a:solidFill>
                <a:latin typeface="The Hand" panose="03070502030502020204" pitchFamily="66" charset="0"/>
              </a:rPr>
              <a:t>Child &amp; Family Studies courses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610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3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0" name="Google Shape;349;p16">
            <a:extLst>
              <a:ext uri="{FF2B5EF4-FFF2-40B4-BE49-F238E27FC236}">
                <a16:creationId xmlns:a16="http://schemas.microsoft.com/office/drawing/2014/main" xmlns="" id="{E23B2936-0611-A944-865F-59C67BEA4FE7}"/>
              </a:ext>
            </a:extLst>
          </p:cNvPr>
          <p:cNvSpPr txBox="1">
            <a:spLocks/>
          </p:cNvSpPr>
          <p:nvPr/>
        </p:nvSpPr>
        <p:spPr>
          <a:xfrm>
            <a:off x="457200" y="434575"/>
            <a:ext cx="5984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Modern Love" pitchFamily="82" charset="0"/>
              </a:rPr>
              <a:t>Schools in American Cities</a:t>
            </a:r>
          </a:p>
        </p:txBody>
      </p:sp>
      <p:sp>
        <p:nvSpPr>
          <p:cNvPr id="11" name="Google Shape;350;p16">
            <a:extLst>
              <a:ext uri="{FF2B5EF4-FFF2-40B4-BE49-F238E27FC236}">
                <a16:creationId xmlns:a16="http://schemas.microsoft.com/office/drawing/2014/main" xmlns="" id="{9A6C1E03-8849-D94D-85AB-82F91421655C}"/>
              </a:ext>
            </a:extLst>
          </p:cNvPr>
          <p:cNvSpPr txBox="1">
            <a:spLocks/>
          </p:cNvSpPr>
          <p:nvPr/>
        </p:nvSpPr>
        <p:spPr>
          <a:xfrm>
            <a:off x="457200" y="1372764"/>
            <a:ext cx="5984700" cy="31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35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ts val="2600"/>
            </a:pPr>
            <a:r>
              <a:rPr lang="en-US" sz="2800" b="1" dirty="0">
                <a:solidFill>
                  <a:schemeClr val="tx1"/>
                </a:solidFill>
                <a:latin typeface="The Hand" panose="03070502030502020204" pitchFamily="66" charset="0"/>
              </a:rPr>
              <a:t>Field placement: Gotwals Elementary, 2</a:t>
            </a:r>
            <a:r>
              <a:rPr lang="en-US" sz="28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nd</a:t>
            </a:r>
            <a:r>
              <a:rPr lang="en-US" sz="2800" b="1" dirty="0">
                <a:solidFill>
                  <a:schemeClr val="tx1"/>
                </a:solidFill>
                <a:latin typeface="The Hand" panose="03070502030502020204" pitchFamily="66" charset="0"/>
              </a:rPr>
              <a:t> grade</a:t>
            </a:r>
          </a:p>
          <a:p>
            <a:pPr marL="63500">
              <a:spcBef>
                <a:spcPts val="600"/>
              </a:spcBef>
              <a:buClr>
                <a:schemeClr val="tx1"/>
              </a:buClr>
              <a:buSzPts val="2600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Key Points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Issues in education system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Achievement Gap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Meritocracy</a:t>
            </a:r>
          </a:p>
        </p:txBody>
      </p:sp>
    </p:spTree>
    <p:extLst>
      <p:ext uri="{BB962C8B-B14F-4D97-AF65-F5344CB8AC3E}">
        <p14:creationId xmlns:p14="http://schemas.microsoft.com/office/powerpoint/2010/main" val="95550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3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4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0" name="Google Shape;349;p16">
            <a:extLst>
              <a:ext uri="{FF2B5EF4-FFF2-40B4-BE49-F238E27FC236}">
                <a16:creationId xmlns:a16="http://schemas.microsoft.com/office/drawing/2014/main" xmlns="" id="{4CF99067-058C-2048-8C17-6D1B5791C16F}"/>
              </a:ext>
            </a:extLst>
          </p:cNvPr>
          <p:cNvSpPr txBox="1">
            <a:spLocks/>
          </p:cNvSpPr>
          <p:nvPr/>
        </p:nvSpPr>
        <p:spPr>
          <a:xfrm>
            <a:off x="457200" y="434575"/>
            <a:ext cx="5984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Modern Love" pitchFamily="82" charset="0"/>
              </a:rPr>
              <a:t>Educational Psychology</a:t>
            </a:r>
          </a:p>
        </p:txBody>
      </p:sp>
      <p:sp>
        <p:nvSpPr>
          <p:cNvPr id="11" name="Google Shape;350;p16">
            <a:extLst>
              <a:ext uri="{FF2B5EF4-FFF2-40B4-BE49-F238E27FC236}">
                <a16:creationId xmlns:a16="http://schemas.microsoft.com/office/drawing/2014/main" xmlns="" id="{BAE08235-E6A0-D449-8488-7BB538734EB4}"/>
              </a:ext>
            </a:extLst>
          </p:cNvPr>
          <p:cNvSpPr txBox="1">
            <a:spLocks/>
          </p:cNvSpPr>
          <p:nvPr/>
        </p:nvSpPr>
        <p:spPr>
          <a:xfrm>
            <a:off x="457200" y="1372764"/>
            <a:ext cx="5984700" cy="31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35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ts val="2600"/>
            </a:pPr>
            <a:r>
              <a:rPr lang="en-US" sz="2800" b="1" dirty="0">
                <a:solidFill>
                  <a:schemeClr val="tx1"/>
                </a:solidFill>
                <a:latin typeface="The Hand" panose="03070502030502020204" pitchFamily="66" charset="0"/>
              </a:rPr>
              <a:t>Field placement: Overbrook Elementary, 8</a:t>
            </a:r>
            <a:r>
              <a:rPr lang="en-US" sz="28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th</a:t>
            </a:r>
            <a:r>
              <a:rPr lang="en-US" sz="2800" b="1" dirty="0">
                <a:solidFill>
                  <a:schemeClr val="tx1"/>
                </a:solidFill>
                <a:latin typeface="The Hand" panose="03070502030502020204" pitchFamily="66" charset="0"/>
              </a:rPr>
              <a:t> grade</a:t>
            </a:r>
          </a:p>
          <a:p>
            <a:pPr marL="63500">
              <a:spcBef>
                <a:spcPts val="600"/>
              </a:spcBef>
              <a:buClr>
                <a:schemeClr val="tx1"/>
              </a:buClr>
              <a:buSzPts val="2600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Takeaways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Relationship between teacher &amp; students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Approaches to Learning &amp; Learning Theories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Motivation</a:t>
            </a:r>
          </a:p>
          <a:p>
            <a:pPr>
              <a:spcBef>
                <a:spcPts val="60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4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3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6" name="Google Shape;349;p16">
            <a:extLst>
              <a:ext uri="{FF2B5EF4-FFF2-40B4-BE49-F238E27FC236}">
                <a16:creationId xmlns:a16="http://schemas.microsoft.com/office/drawing/2014/main" xmlns="" id="{204CF937-F7B2-F049-98BE-470276D0DE14}"/>
              </a:ext>
            </a:extLst>
          </p:cNvPr>
          <p:cNvSpPr txBox="1">
            <a:spLocks/>
          </p:cNvSpPr>
          <p:nvPr/>
        </p:nvSpPr>
        <p:spPr>
          <a:xfrm>
            <a:off x="457199" y="434575"/>
            <a:ext cx="6382139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Modern Love" pitchFamily="82" charset="0"/>
              </a:rPr>
              <a:t>Child &amp; Adult Language Dev.</a:t>
            </a:r>
          </a:p>
        </p:txBody>
      </p:sp>
      <p:sp>
        <p:nvSpPr>
          <p:cNvPr id="7" name="Google Shape;350;p16">
            <a:extLst>
              <a:ext uri="{FF2B5EF4-FFF2-40B4-BE49-F238E27FC236}">
                <a16:creationId xmlns:a16="http://schemas.microsoft.com/office/drawing/2014/main" xmlns="" id="{1D812F87-DE73-3F44-9B38-FB0C200D4C83}"/>
              </a:ext>
            </a:extLst>
          </p:cNvPr>
          <p:cNvSpPr txBox="1">
            <a:spLocks/>
          </p:cNvSpPr>
          <p:nvPr/>
        </p:nvSpPr>
        <p:spPr>
          <a:xfrm>
            <a:off x="457200" y="1428750"/>
            <a:ext cx="5984700" cy="31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New Zealand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Research-based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First language acquisition</a:t>
            </a:r>
          </a:p>
          <a:p>
            <a:pPr marL="457200" indent="-393700">
              <a:spcBef>
                <a:spcPts val="600"/>
              </a:spcBef>
              <a:buClr>
                <a:schemeClr val="tx1"/>
              </a:buClr>
              <a:buSzPts val="2600"/>
              <a:buFont typeface="Arial"/>
              <a:buChar char="༝"/>
            </a:pPr>
            <a:r>
              <a:rPr lang="en-US" sz="2800" dirty="0">
                <a:solidFill>
                  <a:schemeClr val="tx1"/>
                </a:solidFill>
                <a:latin typeface="The Hand" panose="03070502030502020204" pitchFamily="66" charset="0"/>
              </a:rPr>
              <a:t>Influence on thesis</a:t>
            </a:r>
          </a:p>
          <a:p>
            <a:pPr>
              <a:spcBef>
                <a:spcPts val="60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0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8"/>
          <p:cNvSpPr txBox="1">
            <a:spLocks noGrp="1"/>
          </p:cNvSpPr>
          <p:nvPr>
            <p:ph type="ctrTitle"/>
          </p:nvPr>
        </p:nvSpPr>
        <p:spPr>
          <a:xfrm>
            <a:off x="685800" y="1583350"/>
            <a:ext cx="4437600" cy="1159800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" dirty="0">
                <a:solidFill>
                  <a:srgbClr val="FF7B59"/>
                </a:solidFill>
                <a:latin typeface="Modern Love" pitchFamily="82" charset="0"/>
              </a:rPr>
              <a:t>Linguistics Senior Thesis</a:t>
            </a:r>
            <a:endParaRPr lang="en-US" dirty="0">
              <a:solidFill>
                <a:schemeClr val="accent5"/>
              </a:solidFill>
              <a:latin typeface="Modern Love" pitchFamily="82" charset="0"/>
            </a:endParaRPr>
          </a:p>
        </p:txBody>
      </p:sp>
      <p:sp>
        <p:nvSpPr>
          <p:cNvPr id="461" name="Google Shape;461;p28"/>
          <p:cNvSpPr txBox="1">
            <a:spLocks noGrp="1"/>
          </p:cNvSpPr>
          <p:nvPr>
            <p:ph type="subTitle" idx="1"/>
          </p:nvPr>
        </p:nvSpPr>
        <p:spPr>
          <a:xfrm>
            <a:off x="685800" y="2784066"/>
            <a:ext cx="4437600" cy="784800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The Hand" panose="03070502030502020204" pitchFamily="66" charset="0"/>
              </a:rPr>
              <a:t>First Language Acquisition in Children with ASD vs. TD Children – Production of Emotive Words &amp; Questions</a:t>
            </a:r>
          </a:p>
        </p:txBody>
      </p:sp>
      <p:sp>
        <p:nvSpPr>
          <p:cNvPr id="462" name="Google Shape;462;p28" hidden="1"/>
          <p:cNvSpPr txBox="1">
            <a:spLocks noGrp="1"/>
          </p:cNvSpPr>
          <p:nvPr>
            <p:ph type="sldNum" idx="4294967295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600"/>
                </a:spcAft>
                <a:buNone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6"/>
          <p:cNvSpPr txBox="1">
            <a:spLocks noGrp="1"/>
          </p:cNvSpPr>
          <p:nvPr>
            <p:ph type="title"/>
          </p:nvPr>
        </p:nvSpPr>
        <p:spPr>
          <a:xfrm>
            <a:off x="457200" y="434575"/>
            <a:ext cx="5984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5"/>
                </a:solidFill>
                <a:latin typeface="Modern Love" pitchFamily="82" charset="0"/>
              </a:rPr>
              <a:t>Influence on Future Plans</a:t>
            </a:r>
            <a:endParaRPr sz="3600" dirty="0">
              <a:solidFill>
                <a:schemeClr val="accent5"/>
              </a:solidFill>
              <a:latin typeface="Modern Love" pitchFamily="82" charset="0"/>
            </a:endParaRPr>
          </a:p>
        </p:txBody>
      </p:sp>
      <p:sp>
        <p:nvSpPr>
          <p:cNvPr id="350" name="Google Shape;350;p16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5984700" cy="31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600"/>
              <a:buChar char="༝"/>
            </a:pPr>
            <a:r>
              <a:rPr lang="en-US" sz="2800" dirty="0">
                <a:latin typeface="The Hand" panose="03070502030502020204" pitchFamily="66" charset="0"/>
              </a:rPr>
              <a:t>Direct work with children</a:t>
            </a:r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600"/>
              <a:buChar char="༝"/>
            </a:pPr>
            <a:r>
              <a:rPr lang="en-US" sz="2800" dirty="0">
                <a:latin typeface="The Hand" panose="03070502030502020204" pitchFamily="66" charset="0"/>
              </a:rPr>
              <a:t>Combine major AND minor</a:t>
            </a:r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600"/>
              <a:buChar char="༝"/>
            </a:pPr>
            <a:r>
              <a:rPr lang="en-US" sz="2800" dirty="0">
                <a:latin typeface="The Hand" panose="03070502030502020204" pitchFamily="66" charset="0"/>
              </a:rPr>
              <a:t>What’s next?</a:t>
            </a:r>
          </a:p>
          <a:p>
            <a:pPr lvl="1">
              <a:spcBef>
                <a:spcPts val="600"/>
              </a:spcBef>
              <a:buClr>
                <a:schemeClr val="accent5"/>
              </a:buClr>
              <a:buChar char="༝"/>
            </a:pPr>
            <a:r>
              <a:rPr lang="en-US" sz="2800" dirty="0">
                <a:latin typeface="The Hand" panose="03070502030502020204" pitchFamily="66" charset="0"/>
              </a:rPr>
              <a:t>The Windward School</a:t>
            </a:r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600"/>
              <a:buChar char="༝"/>
            </a:pPr>
            <a:r>
              <a:rPr lang="en-US" sz="2800" dirty="0">
                <a:latin typeface="The Hand" panose="03070502030502020204" pitchFamily="66" charset="0"/>
              </a:rPr>
              <a:t>Down the line…</a:t>
            </a:r>
          </a:p>
          <a:p>
            <a:pPr lvl="1">
              <a:spcBef>
                <a:spcPts val="600"/>
              </a:spcBef>
              <a:buClr>
                <a:schemeClr val="accent5"/>
              </a:buClr>
              <a:buChar char="༝"/>
            </a:pPr>
            <a:r>
              <a:rPr lang="en-US" sz="2800" dirty="0">
                <a:latin typeface="The Hand" panose="03070502030502020204" pitchFamily="66" charset="0"/>
              </a:rPr>
              <a:t>Pediatric speech pathology</a:t>
            </a:r>
            <a:endParaRPr sz="2800" dirty="0">
              <a:latin typeface="The Hand" panose="03070502030502020204" pitchFamily="66" charset="0"/>
            </a:endParaRPr>
          </a:p>
        </p:txBody>
      </p:sp>
      <p:sp>
        <p:nvSpPr>
          <p:cNvPr id="351" name="Google Shape;351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646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36"/>
          <p:cNvSpPr txBox="1">
            <a:spLocks noGrp="1"/>
          </p:cNvSpPr>
          <p:nvPr>
            <p:ph type="ctrTitle" idx="4294967295"/>
          </p:nvPr>
        </p:nvSpPr>
        <p:spPr>
          <a:xfrm>
            <a:off x="2140050" y="1556214"/>
            <a:ext cx="4863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2"/>
                </a:solidFill>
                <a:latin typeface="Modern Love" pitchFamily="82" charset="0"/>
              </a:rPr>
              <a:t>Thanks!</a:t>
            </a:r>
            <a:endParaRPr sz="6000" dirty="0">
              <a:solidFill>
                <a:schemeClr val="accent2"/>
              </a:solidFill>
              <a:latin typeface="Modern Love" pitchFamily="82" charset="0"/>
            </a:endParaRPr>
          </a:p>
        </p:txBody>
      </p:sp>
      <p:sp>
        <p:nvSpPr>
          <p:cNvPr id="551" name="Google Shape;551;p36"/>
          <p:cNvSpPr txBox="1">
            <a:spLocks noGrp="1"/>
          </p:cNvSpPr>
          <p:nvPr>
            <p:ph type="subTitle" idx="4294967295"/>
          </p:nvPr>
        </p:nvSpPr>
        <p:spPr>
          <a:xfrm>
            <a:off x="2140050" y="2716014"/>
            <a:ext cx="4863900" cy="6336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 dirty="0">
                <a:latin typeface="The Hand" panose="03070502030502020204" pitchFamily="66" charset="0"/>
              </a:rPr>
              <a:t>Any questions?</a:t>
            </a:r>
            <a:endParaRPr sz="3200" b="1" dirty="0">
              <a:latin typeface="The Hand" panose="03070502030502020204" pitchFamily="66" charset="0"/>
            </a:endParaRPr>
          </a:p>
        </p:txBody>
      </p:sp>
      <p:sp>
        <p:nvSpPr>
          <p:cNvPr id="553" name="Google Shape;553;p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8126194"/>
      </p:ext>
    </p:extLst>
  </p:cSld>
  <p:clrMapOvr>
    <a:masterClrMapping/>
  </p:clrMapOvr>
</p:sld>
</file>

<file path=ppt/theme/theme1.xml><?xml version="1.0" encoding="utf-8"?>
<a:theme xmlns:a="http://schemas.openxmlformats.org/drawingml/2006/main" name="Aumerle template">
  <a:themeElements>
    <a:clrScheme name="Custom 347">
      <a:dk1>
        <a:srgbClr val="65677F"/>
      </a:dk1>
      <a:lt1>
        <a:srgbClr val="FFFFFF"/>
      </a:lt1>
      <a:dk2>
        <a:srgbClr val="CDCFE5"/>
      </a:dk2>
      <a:lt2>
        <a:srgbClr val="EDEEF8"/>
      </a:lt2>
      <a:accent1>
        <a:srgbClr val="FFA105"/>
      </a:accent1>
      <a:accent2>
        <a:srgbClr val="FFD03C"/>
      </a:accent2>
      <a:accent3>
        <a:srgbClr val="D2F264"/>
      </a:accent3>
      <a:accent4>
        <a:srgbClr val="AAED97"/>
      </a:accent4>
      <a:accent5>
        <a:srgbClr val="96B5F5"/>
      </a:accent5>
      <a:accent6>
        <a:srgbClr val="7A7D99"/>
      </a:accent6>
      <a:hlink>
        <a:srgbClr val="FF7B59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147</Words>
  <Application>Microsoft Office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Modern Love Caps</vt:lpstr>
      <vt:lpstr>Shadows Into Light Two</vt:lpstr>
      <vt:lpstr>The Hand</vt:lpstr>
      <vt:lpstr>Chivo Light</vt:lpstr>
      <vt:lpstr>Modern Love</vt:lpstr>
      <vt:lpstr>Aumerle template</vt:lpstr>
      <vt:lpstr>Child &amp; Family Studies: My Experience</vt:lpstr>
      <vt:lpstr>About Me!</vt:lpstr>
      <vt:lpstr>PowerPoint Presentation</vt:lpstr>
      <vt:lpstr>PowerPoint Presentation</vt:lpstr>
      <vt:lpstr>PowerPoint Presentation</vt:lpstr>
      <vt:lpstr>Linguistics Senior Thesis</vt:lpstr>
      <vt:lpstr>Influence on Future Plans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&amp; Family Studies: My Experience</dc:title>
  <dc:creator>Anya Capps</dc:creator>
  <cp:lastModifiedBy>Leslie</cp:lastModifiedBy>
  <cp:revision>13</cp:revision>
  <dcterms:created xsi:type="dcterms:W3CDTF">2020-05-12T19:51:57Z</dcterms:created>
  <dcterms:modified xsi:type="dcterms:W3CDTF">2020-05-17T13:09:18Z</dcterms:modified>
</cp:coreProperties>
</file>