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80" r:id="rId6"/>
    <p:sldId id="258" r:id="rId7"/>
    <p:sldId id="263" r:id="rId8"/>
    <p:sldId id="282" r:id="rId9"/>
    <p:sldId id="281" r:id="rId10"/>
    <p:sldId id="271" r:id="rId11"/>
    <p:sldId id="264" r:id="rId12"/>
    <p:sldId id="272" r:id="rId13"/>
    <p:sldId id="265" r:id="rId14"/>
    <p:sldId id="293" r:id="rId15"/>
    <p:sldId id="285" r:id="rId16"/>
    <p:sldId id="274" r:id="rId17"/>
    <p:sldId id="269" r:id="rId18"/>
    <p:sldId id="279" r:id="rId19"/>
    <p:sldId id="298" r:id="rId20"/>
    <p:sldId id="295" r:id="rId21"/>
    <p:sldId id="296" r:id="rId22"/>
    <p:sldId id="308" r:id="rId23"/>
    <p:sldId id="309" r:id="rId24"/>
    <p:sldId id="286" r:id="rId25"/>
    <p:sldId id="310" r:id="rId26"/>
    <p:sldId id="311" r:id="rId27"/>
    <p:sldId id="287" r:id="rId28"/>
    <p:sldId id="300" r:id="rId29"/>
    <p:sldId id="288" r:id="rId30"/>
    <p:sldId id="307" r:id="rId31"/>
    <p:sldId id="289" r:id="rId32"/>
    <p:sldId id="290" r:id="rId33"/>
    <p:sldId id="301" r:id="rId34"/>
    <p:sldId id="303" r:id="rId35"/>
    <p:sldId id="316" r:id="rId36"/>
    <p:sldId id="304" r:id="rId37"/>
    <p:sldId id="305" r:id="rId38"/>
    <p:sldId id="317" r:id="rId39"/>
    <p:sldId id="292" r:id="rId40"/>
    <p:sldId id="314" r:id="rId41"/>
    <p:sldId id="312" r:id="rId42"/>
    <p:sldId id="291" r:id="rId43"/>
    <p:sldId id="313" r:id="rId44"/>
    <p:sldId id="306" r:id="rId45"/>
    <p:sldId id="27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45" autoAdjust="0"/>
    <p:restoredTop sz="94660"/>
  </p:normalViewPr>
  <p:slideViewPr>
    <p:cSldViewPr showGuides="1">
      <p:cViewPr varScale="1">
        <p:scale>
          <a:sx n="68" d="100"/>
          <a:sy n="68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77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4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6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8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1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07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6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05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3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3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1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74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4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6851-12CD-4FC1-91EB-80EA201BD8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A0DF-F1D8-4841-9073-FC847A663D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1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0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6.png"/><Relationship Id="rId3" Type="http://schemas.openxmlformats.org/officeDocument/2006/relationships/image" Target="../media/image63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.png"/><Relationship Id="rId15" Type="http://schemas.openxmlformats.org/officeDocument/2006/relationships/image" Target="../media/image68.png"/><Relationship Id="rId10" Type="http://schemas.openxmlformats.org/officeDocument/2006/relationships/image" Target="../media/image51.png"/><Relationship Id="rId4" Type="http://schemas.openxmlformats.org/officeDocument/2006/relationships/image" Target="../media/image64.png"/><Relationship Id="rId9" Type="http://schemas.openxmlformats.org/officeDocument/2006/relationships/image" Target="../media/image50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3" Type="http://schemas.openxmlformats.org/officeDocument/2006/relationships/image" Target="../media/image601.png"/><Relationship Id="rId7" Type="http://schemas.openxmlformats.org/officeDocument/2006/relationships/image" Target="../media/image6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2.png"/><Relationship Id="rId5" Type="http://schemas.openxmlformats.org/officeDocument/2006/relationships/image" Target="../media/image621.png"/><Relationship Id="rId4" Type="http://schemas.openxmlformats.org/officeDocument/2006/relationships/image" Target="../media/image6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1.png"/><Relationship Id="rId7" Type="http://schemas.openxmlformats.org/officeDocument/2006/relationships/image" Target="../media/image650.png"/><Relationship Id="rId12" Type="http://schemas.openxmlformats.org/officeDocument/2006/relationships/image" Target="../media/image63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1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611.png"/><Relationship Id="rId21" Type="http://schemas.openxmlformats.org/officeDocument/2006/relationships/image" Target="../media/image69.png"/><Relationship Id="rId7" Type="http://schemas.openxmlformats.org/officeDocument/2006/relationships/image" Target="../media/image650.png"/><Relationship Id="rId12" Type="http://schemas.openxmlformats.org/officeDocument/2006/relationships/image" Target="../media/image420.png"/><Relationship Id="rId17" Type="http://schemas.openxmlformats.org/officeDocument/2006/relationships/image" Target="../media/image47.png"/><Relationship Id="rId2" Type="http://schemas.openxmlformats.org/officeDocument/2006/relationships/image" Target="../media/image600.png"/><Relationship Id="rId16" Type="http://schemas.openxmlformats.org/officeDocument/2006/relationships/image" Target="../media/image4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15" Type="http://schemas.openxmlformats.org/officeDocument/2006/relationships/image" Target="../media/image45.png"/><Relationship Id="rId10" Type="http://schemas.openxmlformats.org/officeDocument/2006/relationships/image" Target="../media/image680.png"/><Relationship Id="rId19" Type="http://schemas.openxmlformats.org/officeDocument/2006/relationships/image" Target="../media/image53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1.png"/><Relationship Id="rId7" Type="http://schemas.openxmlformats.org/officeDocument/2006/relationships/image" Target="../media/image650.png"/><Relationship Id="rId12" Type="http://schemas.openxmlformats.org/officeDocument/2006/relationships/image" Target="../media/image7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11.png"/><Relationship Id="rId7" Type="http://schemas.openxmlformats.org/officeDocument/2006/relationships/image" Target="../media/image650.png"/><Relationship Id="rId12" Type="http://schemas.openxmlformats.org/officeDocument/2006/relationships/image" Target="../media/image72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1.png"/><Relationship Id="rId18" Type="http://schemas.openxmlformats.org/officeDocument/2006/relationships/image" Target="../media/image77.png"/><Relationship Id="rId3" Type="http://schemas.openxmlformats.org/officeDocument/2006/relationships/image" Target="../media/image611.png"/><Relationship Id="rId21" Type="http://schemas.openxmlformats.org/officeDocument/2006/relationships/image" Target="../media/image81.png"/><Relationship Id="rId7" Type="http://schemas.openxmlformats.org/officeDocument/2006/relationships/image" Target="../media/image650.png"/><Relationship Id="rId12" Type="http://schemas.openxmlformats.org/officeDocument/2006/relationships/image" Target="../media/image70.png"/><Relationship Id="rId17" Type="http://schemas.openxmlformats.org/officeDocument/2006/relationships/image" Target="../media/image76.png"/><Relationship Id="rId2" Type="http://schemas.openxmlformats.org/officeDocument/2006/relationships/image" Target="../media/image600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5" Type="http://schemas.openxmlformats.org/officeDocument/2006/relationships/image" Target="../media/image74.png"/><Relationship Id="rId10" Type="http://schemas.openxmlformats.org/officeDocument/2006/relationships/image" Target="../media/image680.png"/><Relationship Id="rId19" Type="http://schemas.openxmlformats.org/officeDocument/2006/relationships/image" Target="../media/image78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-1676400" y="-1635762"/>
            <a:ext cx="12573000" cy="9941027"/>
            <a:chOff x="1475106" y="1005628"/>
            <a:chExt cx="6244430" cy="4937250"/>
          </a:xfrm>
        </p:grpSpPr>
        <p:sp>
          <p:nvSpPr>
            <p:cNvPr id="102" name="Oval 101"/>
            <p:cNvSpPr/>
            <p:nvPr/>
          </p:nvSpPr>
          <p:spPr>
            <a:xfrm>
              <a:off x="6130648" y="168250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014619" y="24228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389603" y="153292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342326" y="116537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566932" y="1302532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422303" y="10056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422096" y="447983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838267" y="377212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462183" y="2397298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06880" y="2509923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273746" y="405848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475106" y="182487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084093" y="426232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984202" y="3236115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071947" y="1259844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769757" y="1701221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87122" y="3161466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256496" y="3211047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153279" y="4063390"/>
              <a:ext cx="1463040" cy="1463040"/>
            </a:xfrm>
            <a:prstGeom prst="ellipse">
              <a:avLst/>
            </a:prstGeom>
            <a:solidFill>
              <a:schemeClr val="accent6">
                <a:lumMod val="75000"/>
                <a:alpha val="25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iangles 7.89"/>
            <p:cNvSpPr/>
            <p:nvPr/>
          </p:nvSpPr>
          <p:spPr>
            <a:xfrm>
              <a:off x="6095624" y="1912111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iangle 7.5"/>
            <p:cNvSpPr/>
            <p:nvPr/>
          </p:nvSpPr>
          <p:spPr>
            <a:xfrm>
              <a:off x="2814459" y="1725517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iangles 7.3"/>
            <p:cNvSpPr/>
            <p:nvPr/>
          </p:nvSpPr>
          <p:spPr>
            <a:xfrm>
              <a:off x="2210909" y="2440709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iangles 7.2"/>
            <p:cNvSpPr/>
            <p:nvPr/>
          </p:nvSpPr>
          <p:spPr>
            <a:xfrm>
              <a:off x="6015335" y="391686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iangles 7.1"/>
            <p:cNvSpPr/>
            <p:nvPr/>
          </p:nvSpPr>
          <p:spPr>
            <a:xfrm>
              <a:off x="2208468" y="1997143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riangles 7.1"/>
            <p:cNvSpPr/>
            <p:nvPr/>
          </p:nvSpPr>
          <p:spPr>
            <a:xfrm>
              <a:off x="2210560" y="1998462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iangle 7.0"/>
            <p:cNvSpPr/>
            <p:nvPr/>
          </p:nvSpPr>
          <p:spPr>
            <a:xfrm>
              <a:off x="2437510" y="3233879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iangles 6.6"/>
            <p:cNvSpPr/>
            <p:nvPr/>
          </p:nvSpPr>
          <p:spPr>
            <a:xfrm>
              <a:off x="2203389" y="1996147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iangles 6.6"/>
            <p:cNvSpPr/>
            <p:nvPr/>
          </p:nvSpPr>
          <p:spPr>
            <a:xfrm>
              <a:off x="6012633" y="3926921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riangle 6.3"/>
            <p:cNvSpPr/>
            <p:nvPr/>
          </p:nvSpPr>
          <p:spPr>
            <a:xfrm>
              <a:off x="2199364" y="2550501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iangle 5.92"/>
            <p:cNvSpPr/>
            <p:nvPr/>
          </p:nvSpPr>
          <p:spPr>
            <a:xfrm>
              <a:off x="6141570" y="2290203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iangle 5.3"/>
            <p:cNvSpPr/>
            <p:nvPr/>
          </p:nvSpPr>
          <p:spPr>
            <a:xfrm>
              <a:off x="2435892" y="3131741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iangle 5.3"/>
            <p:cNvSpPr/>
            <p:nvPr/>
          </p:nvSpPr>
          <p:spPr>
            <a:xfrm>
              <a:off x="6137889" y="3176670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riangle 5.29"/>
            <p:cNvSpPr/>
            <p:nvPr/>
          </p:nvSpPr>
          <p:spPr>
            <a:xfrm>
              <a:off x="6085743" y="1910272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iangle 4.72"/>
            <p:cNvSpPr/>
            <p:nvPr/>
          </p:nvSpPr>
          <p:spPr>
            <a:xfrm>
              <a:off x="5304124" y="1913634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line 7.89"/>
            <p:cNvCxnSpPr/>
            <p:nvPr/>
          </p:nvCxnSpPr>
          <p:spPr>
            <a:xfrm flipH="1" flipV="1">
              <a:off x="6086475" y="1909158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line 7.5"/>
            <p:cNvCxnSpPr/>
            <p:nvPr/>
          </p:nvCxnSpPr>
          <p:spPr>
            <a:xfrm flipH="1">
              <a:off x="2800949" y="1731993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line 7.5"/>
            <p:cNvCxnSpPr/>
            <p:nvPr/>
          </p:nvCxnSpPr>
          <p:spPr>
            <a:xfrm>
              <a:off x="3814763" y="5019071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line 7.4"/>
            <p:cNvCxnSpPr/>
            <p:nvPr/>
          </p:nvCxnSpPr>
          <p:spPr>
            <a:xfrm>
              <a:off x="2569369" y="4504721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line 7.3"/>
            <p:cNvCxnSpPr/>
            <p:nvPr/>
          </p:nvCxnSpPr>
          <p:spPr>
            <a:xfrm flipH="1">
              <a:off x="2440448" y="2437152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line 7.2"/>
            <p:cNvCxnSpPr/>
            <p:nvPr/>
          </p:nvCxnSpPr>
          <p:spPr>
            <a:xfrm flipV="1">
              <a:off x="6010010" y="3972781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line 7.1"/>
            <p:cNvCxnSpPr/>
            <p:nvPr/>
          </p:nvCxnSpPr>
          <p:spPr>
            <a:xfrm flipH="1">
              <a:off x="2438412" y="1985358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line 7.1"/>
            <p:cNvCxnSpPr/>
            <p:nvPr/>
          </p:nvCxnSpPr>
          <p:spPr>
            <a:xfrm flipH="1">
              <a:off x="2201787" y="2437152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line 7.0"/>
            <p:cNvCxnSpPr/>
            <p:nvPr/>
          </p:nvCxnSpPr>
          <p:spPr>
            <a:xfrm>
              <a:off x="2432050" y="3233133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line 6.6"/>
            <p:cNvCxnSpPr/>
            <p:nvPr/>
          </p:nvCxnSpPr>
          <p:spPr>
            <a:xfrm>
              <a:off x="6123429" y="3920392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line 6.6"/>
            <p:cNvCxnSpPr/>
            <p:nvPr/>
          </p:nvCxnSpPr>
          <p:spPr>
            <a:xfrm>
              <a:off x="2797969" y="1985358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line 6.5"/>
            <p:cNvCxnSpPr/>
            <p:nvPr/>
          </p:nvCxnSpPr>
          <p:spPr>
            <a:xfrm>
              <a:off x="4159056" y="1734684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line 6.3"/>
            <p:cNvCxnSpPr/>
            <p:nvPr/>
          </p:nvCxnSpPr>
          <p:spPr>
            <a:xfrm flipH="1" flipV="1">
              <a:off x="2201787" y="2555956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line 5.92"/>
            <p:cNvCxnSpPr/>
            <p:nvPr/>
          </p:nvCxnSpPr>
          <p:spPr>
            <a:xfrm flipH="1" flipV="1">
              <a:off x="6138863" y="2289175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ne 5.3"/>
            <p:cNvCxnSpPr/>
            <p:nvPr/>
          </p:nvCxnSpPr>
          <p:spPr>
            <a:xfrm flipH="1">
              <a:off x="6129338" y="3175000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ne 5.3"/>
            <p:cNvCxnSpPr/>
            <p:nvPr/>
          </p:nvCxnSpPr>
          <p:spPr>
            <a:xfrm flipV="1">
              <a:off x="2707424" y="3130550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ne 5.29"/>
            <p:cNvCxnSpPr/>
            <p:nvPr/>
          </p:nvCxnSpPr>
          <p:spPr>
            <a:xfrm flipH="1" flipV="1">
              <a:off x="6081713" y="1908175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ne 5.2"/>
            <p:cNvCxnSpPr/>
            <p:nvPr/>
          </p:nvCxnSpPr>
          <p:spPr>
            <a:xfrm flipH="1">
              <a:off x="3505200" y="1733325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line 5.2"/>
            <p:cNvCxnSpPr/>
            <p:nvPr/>
          </p:nvCxnSpPr>
          <p:spPr>
            <a:xfrm flipV="1">
              <a:off x="5169694" y="481330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line 5.0"/>
            <p:cNvCxnSpPr/>
            <p:nvPr/>
          </p:nvCxnSpPr>
          <p:spPr>
            <a:xfrm flipH="1">
              <a:off x="6013847" y="3917950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ne 4.8"/>
            <p:cNvCxnSpPr/>
            <p:nvPr/>
          </p:nvCxnSpPr>
          <p:spPr>
            <a:xfrm flipH="1">
              <a:off x="6896101" y="3965575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ne 4.8"/>
            <p:cNvCxnSpPr/>
            <p:nvPr/>
          </p:nvCxnSpPr>
          <p:spPr>
            <a:xfrm>
              <a:off x="6017419" y="4818063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line 4.8"/>
            <p:cNvCxnSpPr/>
            <p:nvPr/>
          </p:nvCxnSpPr>
          <p:spPr>
            <a:xfrm>
              <a:off x="6124575" y="3925094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ne 4.72"/>
            <p:cNvCxnSpPr/>
            <p:nvPr/>
          </p:nvCxnSpPr>
          <p:spPr>
            <a:xfrm flipH="1" flipV="1">
              <a:off x="5300663" y="2055813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ne 4.6"/>
            <p:cNvCxnSpPr/>
            <p:nvPr/>
          </p:nvCxnSpPr>
          <p:spPr>
            <a:xfrm>
              <a:off x="6757988" y="3175000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line 4.6"/>
            <p:cNvCxnSpPr/>
            <p:nvPr/>
          </p:nvCxnSpPr>
          <p:spPr>
            <a:xfrm>
              <a:off x="2803525" y="1984375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ne 4.5"/>
            <p:cNvCxnSpPr/>
            <p:nvPr/>
          </p:nvCxnSpPr>
          <p:spPr>
            <a:xfrm flipH="1">
              <a:off x="2203450" y="1987550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ne 4.32"/>
            <p:cNvCxnSpPr/>
            <p:nvPr/>
          </p:nvCxnSpPr>
          <p:spPr>
            <a:xfrm flipH="1">
              <a:off x="5310188" y="1917700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ne 4.3"/>
            <p:cNvCxnSpPr/>
            <p:nvPr/>
          </p:nvCxnSpPr>
          <p:spPr>
            <a:xfrm flipV="1">
              <a:off x="2427799" y="3127375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ne 4.3"/>
            <p:cNvCxnSpPr/>
            <p:nvPr/>
          </p:nvCxnSpPr>
          <p:spPr>
            <a:xfrm>
              <a:off x="2432050" y="3238500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ne 4.2"/>
            <p:cNvCxnSpPr/>
            <p:nvPr/>
          </p:nvCxnSpPr>
          <p:spPr>
            <a:xfrm flipV="1">
              <a:off x="3195916" y="2422525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ne 4.17"/>
            <p:cNvCxnSpPr/>
            <p:nvPr/>
          </p:nvCxnSpPr>
          <p:spPr>
            <a:xfrm flipH="1" flipV="1">
              <a:off x="6129338" y="2289175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ne 4.1"/>
            <p:cNvCxnSpPr/>
            <p:nvPr/>
          </p:nvCxnSpPr>
          <p:spPr>
            <a:xfrm>
              <a:off x="2203450" y="2546350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ne 4.1"/>
            <p:cNvCxnSpPr/>
            <p:nvPr/>
          </p:nvCxnSpPr>
          <p:spPr>
            <a:xfrm flipH="1">
              <a:off x="6761144" y="243443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ne 3.1"/>
            <p:cNvCxnSpPr/>
            <p:nvPr/>
          </p:nvCxnSpPr>
          <p:spPr>
            <a:xfrm flipH="1">
              <a:off x="2569369" y="396795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ne 2.07"/>
            <p:cNvCxnSpPr/>
            <p:nvPr/>
          </p:nvCxnSpPr>
          <p:spPr>
            <a:xfrm flipH="1" flipV="1">
              <a:off x="6086475" y="1912938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-199794" y="-167826"/>
            <a:ext cx="9438429" cy="718621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38846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Visualizing </a:t>
            </a:r>
            <a:r>
              <a:rPr lang="en-US" sz="66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66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66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Multi-dimensional </a:t>
            </a:r>
            <a:r>
              <a:rPr lang="en-US" sz="6600" b="1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Persistent Homology</a:t>
            </a:r>
            <a:endParaRPr lang="en-US" sz="6600" b="1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82316"/>
            <a:ext cx="9143999" cy="73728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Matthew L. Wright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0" y="52942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Institute for Mathematics </a:t>
            </a:r>
            <a:r>
              <a:rPr lang="en-US" sz="28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and </a:t>
            </a:r>
            <a:r>
              <a:rPr lang="en-US" sz="28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its Applications</a:t>
            </a:r>
          </a:p>
          <a:p>
            <a:pPr algn="ctr"/>
            <a:r>
              <a:rPr lang="en-US" sz="28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University of Minnesota</a:t>
            </a:r>
          </a:p>
        </p:txBody>
      </p:sp>
      <p:sp>
        <p:nvSpPr>
          <p:cNvPr id="96" name="Rectangle 95"/>
          <p:cNvSpPr/>
          <p:nvPr/>
        </p:nvSpPr>
        <p:spPr>
          <a:xfrm>
            <a:off x="0" y="449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in collaboration with Michael </a:t>
            </a:r>
            <a:r>
              <a:rPr lang="en-US" sz="2800" dirty="0" err="1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Lesnick</a:t>
            </a:r>
            <a:endParaRPr lang="en-US" sz="28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314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98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73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50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06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05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21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47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86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57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54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67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61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53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7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70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40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37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sk 19"/>
          <p:cNvSpPr/>
          <p:nvPr/>
        </p:nvSpPr>
        <p:spPr>
          <a:xfrm>
            <a:off x="1110779" y="145741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sk 18"/>
          <p:cNvSpPr/>
          <p:nvPr/>
        </p:nvSpPr>
        <p:spPr>
          <a:xfrm>
            <a:off x="2403049" y="133376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sk 17"/>
          <p:cNvSpPr/>
          <p:nvPr/>
        </p:nvSpPr>
        <p:spPr>
          <a:xfrm>
            <a:off x="3057976" y="63817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sk 16"/>
          <p:cNvSpPr/>
          <p:nvPr/>
        </p:nvSpPr>
        <p:spPr>
          <a:xfrm>
            <a:off x="4207367" y="95888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sk 15"/>
          <p:cNvSpPr/>
          <p:nvPr/>
        </p:nvSpPr>
        <p:spPr>
          <a:xfrm>
            <a:off x="4985142" y="82172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sk 14"/>
          <p:cNvSpPr/>
          <p:nvPr/>
        </p:nvSpPr>
        <p:spPr>
          <a:xfrm>
            <a:off x="5899312" y="2865020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sk 13"/>
          <p:cNvSpPr/>
          <p:nvPr/>
        </p:nvSpPr>
        <p:spPr>
          <a:xfrm>
            <a:off x="4916562" y="372674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sk 12"/>
          <p:cNvSpPr/>
          <p:nvPr/>
        </p:nvSpPr>
        <p:spPr>
          <a:xfrm>
            <a:off x="4069674" y="413619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sk 11"/>
          <p:cNvSpPr/>
          <p:nvPr/>
        </p:nvSpPr>
        <p:spPr>
          <a:xfrm>
            <a:off x="2722147" y="39186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sk 10"/>
          <p:cNvSpPr/>
          <p:nvPr/>
        </p:nvSpPr>
        <p:spPr>
          <a:xfrm>
            <a:off x="1471559" y="340705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sk 9"/>
          <p:cNvSpPr/>
          <p:nvPr/>
        </p:nvSpPr>
        <p:spPr>
          <a:xfrm>
            <a:off x="1342553" y="2142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sk 8"/>
          <p:cNvSpPr/>
          <p:nvPr/>
        </p:nvSpPr>
        <p:spPr>
          <a:xfrm>
            <a:off x="5029938" y="28225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sk 7"/>
          <p:cNvSpPr/>
          <p:nvPr/>
        </p:nvSpPr>
        <p:spPr>
          <a:xfrm>
            <a:off x="1619875" y="287342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sk 6"/>
          <p:cNvSpPr/>
          <p:nvPr/>
        </p:nvSpPr>
        <p:spPr>
          <a:xfrm>
            <a:off x="5657435" y="20791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sk 5"/>
          <p:cNvSpPr/>
          <p:nvPr/>
        </p:nvSpPr>
        <p:spPr>
          <a:xfrm>
            <a:off x="5030038" y="119404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sk 4"/>
          <p:cNvSpPr/>
          <p:nvPr/>
        </p:nvSpPr>
        <p:spPr>
          <a:xfrm>
            <a:off x="5796095" y="37268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sk 3"/>
          <p:cNvSpPr/>
          <p:nvPr/>
        </p:nvSpPr>
        <p:spPr>
          <a:xfrm>
            <a:off x="2095475" y="20322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sk 2"/>
          <p:cNvSpPr/>
          <p:nvPr/>
        </p:nvSpPr>
        <p:spPr>
          <a:xfrm>
            <a:off x="1707620" y="89238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sk 1"/>
          <p:cNvSpPr/>
          <p:nvPr/>
        </p:nvSpPr>
        <p:spPr>
          <a:xfrm>
            <a:off x="5773464" y="133171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330" fill="hold"/>
                                        <p:tgtEl>
                                          <p:spTgt spid="5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330" fill="hold"/>
                                        <p:tgtEl>
                                          <p:spTgt spid="5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330" fill="hold"/>
                                        <p:tgtEl>
                                          <p:spTgt spid="5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330" fill="hold"/>
                                        <p:tgtEl>
                                          <p:spTgt spid="6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330" fill="hold"/>
                                        <p:tgtEl>
                                          <p:spTgt spid="6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330" fill="hold"/>
                                        <p:tgtEl>
                                          <p:spTgt spid="6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1330" fill="hold"/>
                                        <p:tgtEl>
                                          <p:spTgt spid="6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330" fill="hold"/>
                                        <p:tgtEl>
                                          <p:spTgt spid="6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330" fill="hold"/>
                                        <p:tgtEl>
                                          <p:spTgt spid="66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330" fill="hold"/>
                                        <p:tgtEl>
                                          <p:spTgt spid="6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330" fill="hold"/>
                                        <p:tgtEl>
                                          <p:spTgt spid="6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330" fill="hold"/>
                                        <p:tgtEl>
                                          <p:spTgt spid="6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330" fill="hold"/>
                                        <p:tgtEl>
                                          <p:spTgt spid="7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330" fill="hold"/>
                                        <p:tgtEl>
                                          <p:spTgt spid="7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330" fill="hold"/>
                                        <p:tgtEl>
                                          <p:spTgt spid="7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330" fill="hold"/>
                                        <p:tgtEl>
                                          <p:spTgt spid="7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330" fill="hold"/>
                                        <p:tgtEl>
                                          <p:spTgt spid="7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330" fill="hold"/>
                                        <p:tgtEl>
                                          <p:spTgt spid="7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330" fill="hold"/>
                                        <p:tgtEl>
                                          <p:spTgt spid="6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sk 1"/>
          <p:cNvSpPr/>
          <p:nvPr/>
        </p:nvSpPr>
        <p:spPr>
          <a:xfrm>
            <a:off x="5043362" y="61107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sk 6"/>
          <p:cNvSpPr/>
          <p:nvPr/>
        </p:nvSpPr>
        <p:spPr>
          <a:xfrm>
            <a:off x="4927333" y="13514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sk 5"/>
          <p:cNvSpPr/>
          <p:nvPr/>
        </p:nvSpPr>
        <p:spPr>
          <a:xfrm>
            <a:off x="4302317" y="46150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sk 15"/>
          <p:cNvSpPr/>
          <p:nvPr/>
        </p:nvSpPr>
        <p:spPr>
          <a:xfrm>
            <a:off x="4255040" y="9394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sk 16"/>
          <p:cNvSpPr/>
          <p:nvPr/>
        </p:nvSpPr>
        <p:spPr>
          <a:xfrm>
            <a:off x="3479646" y="23110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sk 17"/>
          <p:cNvSpPr/>
          <p:nvPr/>
        </p:nvSpPr>
        <p:spPr>
          <a:xfrm>
            <a:off x="2327874" y="-8960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sk 12"/>
          <p:cNvSpPr/>
          <p:nvPr/>
        </p:nvSpPr>
        <p:spPr>
          <a:xfrm>
            <a:off x="3334810" y="340841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sk 10"/>
          <p:cNvSpPr/>
          <p:nvPr/>
        </p:nvSpPr>
        <p:spPr>
          <a:xfrm>
            <a:off x="743838" y="267689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sk 3"/>
          <p:cNvSpPr/>
          <p:nvPr/>
        </p:nvSpPr>
        <p:spPr>
          <a:xfrm>
            <a:off x="1367754" y="130206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sk 9"/>
          <p:cNvSpPr/>
          <p:nvPr/>
        </p:nvSpPr>
        <p:spPr>
          <a:xfrm>
            <a:off x="612451" y="141468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sk 13"/>
          <p:cNvSpPr/>
          <p:nvPr/>
        </p:nvSpPr>
        <p:spPr>
          <a:xfrm>
            <a:off x="4186460" y="298706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sk 19"/>
          <p:cNvSpPr/>
          <p:nvPr/>
        </p:nvSpPr>
        <p:spPr>
          <a:xfrm>
            <a:off x="380677" y="72964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sk 11"/>
          <p:cNvSpPr/>
          <p:nvPr/>
        </p:nvSpPr>
        <p:spPr>
          <a:xfrm>
            <a:off x="1996807" y="31909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sk 7"/>
          <p:cNvSpPr/>
          <p:nvPr/>
        </p:nvSpPr>
        <p:spPr>
          <a:xfrm>
            <a:off x="889773" y="214088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sk 2"/>
          <p:cNvSpPr/>
          <p:nvPr/>
        </p:nvSpPr>
        <p:spPr>
          <a:xfrm>
            <a:off x="977518" y="16461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sk 18"/>
          <p:cNvSpPr/>
          <p:nvPr/>
        </p:nvSpPr>
        <p:spPr>
          <a:xfrm>
            <a:off x="1675328" y="605987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sk 8"/>
          <p:cNvSpPr/>
          <p:nvPr/>
        </p:nvSpPr>
        <p:spPr>
          <a:xfrm>
            <a:off x="4299836" y="2090042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sk 14"/>
          <p:cNvSpPr/>
          <p:nvPr/>
        </p:nvSpPr>
        <p:spPr>
          <a:xfrm>
            <a:off x="5169210" y="213962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sk 4"/>
          <p:cNvSpPr/>
          <p:nvPr/>
        </p:nvSpPr>
        <p:spPr>
          <a:xfrm>
            <a:off x="5065993" y="299196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1"/>
          <p:cNvSpPr/>
          <p:nvPr/>
        </p:nvSpPr>
        <p:spPr>
          <a:xfrm>
            <a:off x="2202656" y="1738311"/>
            <a:ext cx="4794249" cy="3504407"/>
          </a:xfrm>
          <a:custGeom>
            <a:avLst/>
            <a:gdLst>
              <a:gd name="connsiteX0" fmla="*/ 0 w 4794250"/>
              <a:gd name="connsiteY0" fmla="*/ 825500 h 3511550"/>
              <a:gd name="connsiteX1" fmla="*/ 596900 w 4794250"/>
              <a:gd name="connsiteY1" fmla="*/ 254000 h 3511550"/>
              <a:gd name="connsiteX2" fmla="*/ 1949450 w 4794250"/>
              <a:gd name="connsiteY2" fmla="*/ 0 h 3511550"/>
              <a:gd name="connsiteX3" fmla="*/ 3898900 w 4794250"/>
              <a:gd name="connsiteY3" fmla="*/ 177800 h 3511550"/>
              <a:gd name="connsiteX4" fmla="*/ 4679950 w 4794250"/>
              <a:gd name="connsiteY4" fmla="*/ 704850 h 3511550"/>
              <a:gd name="connsiteX5" fmla="*/ 4794250 w 4794250"/>
              <a:gd name="connsiteY5" fmla="*/ 2235200 h 3511550"/>
              <a:gd name="connsiteX6" fmla="*/ 4686300 w 4794250"/>
              <a:gd name="connsiteY6" fmla="*/ 3098800 h 3511550"/>
              <a:gd name="connsiteX7" fmla="*/ 2959100 w 4794250"/>
              <a:gd name="connsiteY7" fmla="*/ 3511550 h 3511550"/>
              <a:gd name="connsiteX8" fmla="*/ 1600200 w 4794250"/>
              <a:gd name="connsiteY8" fmla="*/ 3302000 h 3511550"/>
              <a:gd name="connsiteX9" fmla="*/ 355600 w 4794250"/>
              <a:gd name="connsiteY9" fmla="*/ 2794000 h 3511550"/>
              <a:gd name="connsiteX10" fmla="*/ 0 w 4794250"/>
              <a:gd name="connsiteY10" fmla="*/ 825500 h 3511550"/>
              <a:gd name="connsiteX0" fmla="*/ 0 w 4753768"/>
              <a:gd name="connsiteY0" fmla="*/ 842168 h 3511550"/>
              <a:gd name="connsiteX1" fmla="*/ 556418 w 4753768"/>
              <a:gd name="connsiteY1" fmla="*/ 254000 h 3511550"/>
              <a:gd name="connsiteX2" fmla="*/ 1908968 w 4753768"/>
              <a:gd name="connsiteY2" fmla="*/ 0 h 3511550"/>
              <a:gd name="connsiteX3" fmla="*/ 3858418 w 4753768"/>
              <a:gd name="connsiteY3" fmla="*/ 177800 h 3511550"/>
              <a:gd name="connsiteX4" fmla="*/ 4639468 w 4753768"/>
              <a:gd name="connsiteY4" fmla="*/ 704850 h 3511550"/>
              <a:gd name="connsiteX5" fmla="*/ 4753768 w 4753768"/>
              <a:gd name="connsiteY5" fmla="*/ 2235200 h 3511550"/>
              <a:gd name="connsiteX6" fmla="*/ 4645818 w 4753768"/>
              <a:gd name="connsiteY6" fmla="*/ 3098800 h 3511550"/>
              <a:gd name="connsiteX7" fmla="*/ 2918618 w 4753768"/>
              <a:gd name="connsiteY7" fmla="*/ 3511550 h 3511550"/>
              <a:gd name="connsiteX8" fmla="*/ 1559718 w 4753768"/>
              <a:gd name="connsiteY8" fmla="*/ 3302000 h 3511550"/>
              <a:gd name="connsiteX9" fmla="*/ 315118 w 4753768"/>
              <a:gd name="connsiteY9" fmla="*/ 2794000 h 3511550"/>
              <a:gd name="connsiteX10" fmla="*/ 0 w 4753768"/>
              <a:gd name="connsiteY10" fmla="*/ 842168 h 3511550"/>
              <a:gd name="connsiteX0" fmla="*/ 0 w 4801393"/>
              <a:gd name="connsiteY0" fmla="*/ 823118 h 3511550"/>
              <a:gd name="connsiteX1" fmla="*/ 604043 w 4801393"/>
              <a:gd name="connsiteY1" fmla="*/ 254000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23118 h 3511550"/>
              <a:gd name="connsiteX1" fmla="*/ 606425 w 4801393"/>
              <a:gd name="connsiteY1" fmla="*/ 258763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06450 h 3494882"/>
              <a:gd name="connsiteX1" fmla="*/ 606425 w 4801393"/>
              <a:gd name="connsiteY1" fmla="*/ 242095 h 3494882"/>
              <a:gd name="connsiteX2" fmla="*/ 1956593 w 4801393"/>
              <a:gd name="connsiteY2" fmla="*/ 0 h 3494882"/>
              <a:gd name="connsiteX3" fmla="*/ 3906043 w 4801393"/>
              <a:gd name="connsiteY3" fmla="*/ 161132 h 3494882"/>
              <a:gd name="connsiteX4" fmla="*/ 4687093 w 4801393"/>
              <a:gd name="connsiteY4" fmla="*/ 688182 h 3494882"/>
              <a:gd name="connsiteX5" fmla="*/ 4801393 w 4801393"/>
              <a:gd name="connsiteY5" fmla="*/ 2218532 h 3494882"/>
              <a:gd name="connsiteX6" fmla="*/ 4693443 w 4801393"/>
              <a:gd name="connsiteY6" fmla="*/ 3082132 h 3494882"/>
              <a:gd name="connsiteX7" fmla="*/ 2966243 w 4801393"/>
              <a:gd name="connsiteY7" fmla="*/ 3494882 h 3494882"/>
              <a:gd name="connsiteX8" fmla="*/ 1607343 w 4801393"/>
              <a:gd name="connsiteY8" fmla="*/ 3285332 h 3494882"/>
              <a:gd name="connsiteX9" fmla="*/ 362743 w 4801393"/>
              <a:gd name="connsiteY9" fmla="*/ 2777332 h 3494882"/>
              <a:gd name="connsiteX10" fmla="*/ 0 w 4801393"/>
              <a:gd name="connsiteY10" fmla="*/ 806450 h 3494882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906043 w 4801393"/>
              <a:gd name="connsiteY3" fmla="*/ 173038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01268 w 4801393"/>
              <a:gd name="connsiteY3" fmla="*/ 254001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39468 w 4801393"/>
              <a:gd name="connsiteY4" fmla="*/ 726282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75187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784724"/>
              <a:gd name="connsiteY0" fmla="*/ 818356 h 3506788"/>
              <a:gd name="connsiteX1" fmla="*/ 606425 w 4784724"/>
              <a:gd name="connsiteY1" fmla="*/ 254001 h 3506788"/>
              <a:gd name="connsiteX2" fmla="*/ 1949449 w 4784724"/>
              <a:gd name="connsiteY2" fmla="*/ 0 h 3506788"/>
              <a:gd name="connsiteX3" fmla="*/ 3875087 w 4784724"/>
              <a:gd name="connsiteY3" fmla="*/ 175420 h 3506788"/>
              <a:gd name="connsiteX4" fmla="*/ 4675187 w 4784724"/>
              <a:gd name="connsiteY4" fmla="*/ 700088 h 3506788"/>
              <a:gd name="connsiteX5" fmla="*/ 4784724 w 4784724"/>
              <a:gd name="connsiteY5" fmla="*/ 2230438 h 3506788"/>
              <a:gd name="connsiteX6" fmla="*/ 4693443 w 4784724"/>
              <a:gd name="connsiteY6" fmla="*/ 3094038 h 3506788"/>
              <a:gd name="connsiteX7" fmla="*/ 2966243 w 4784724"/>
              <a:gd name="connsiteY7" fmla="*/ 3506788 h 3506788"/>
              <a:gd name="connsiteX8" fmla="*/ 1607343 w 4784724"/>
              <a:gd name="connsiteY8" fmla="*/ 3297238 h 3506788"/>
              <a:gd name="connsiteX9" fmla="*/ 362743 w 4784724"/>
              <a:gd name="connsiteY9" fmla="*/ 2789238 h 3506788"/>
              <a:gd name="connsiteX10" fmla="*/ 0 w 4784724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3443 w 4794249"/>
              <a:gd name="connsiteY6" fmla="*/ 3094038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68663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82951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2743 w 4794249"/>
              <a:gd name="connsiteY9" fmla="*/ 2789238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86556 w 4794249"/>
              <a:gd name="connsiteY9" fmla="*/ 2753520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5125 w 4794249"/>
              <a:gd name="connsiteY9" fmla="*/ 2774952 h 3504407"/>
              <a:gd name="connsiteX10" fmla="*/ 0 w 4794249"/>
              <a:gd name="connsiteY10" fmla="*/ 818356 h 35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249" h="3504407">
                <a:moveTo>
                  <a:pt x="0" y="818356"/>
                </a:moveTo>
                <a:lnTo>
                  <a:pt x="606425" y="254001"/>
                </a:lnTo>
                <a:lnTo>
                  <a:pt x="1949449" y="0"/>
                </a:lnTo>
                <a:lnTo>
                  <a:pt x="3875087" y="175420"/>
                </a:lnTo>
                <a:lnTo>
                  <a:pt x="4675187" y="700088"/>
                </a:lnTo>
                <a:lnTo>
                  <a:pt x="4794249" y="2230438"/>
                </a:lnTo>
                <a:lnTo>
                  <a:pt x="4695824" y="3096419"/>
                </a:lnTo>
                <a:lnTo>
                  <a:pt x="2966243" y="3504407"/>
                </a:lnTo>
                <a:lnTo>
                  <a:pt x="1619250" y="3282951"/>
                </a:lnTo>
                <a:lnTo>
                  <a:pt x="365125" y="2774952"/>
                </a:lnTo>
                <a:lnTo>
                  <a:pt x="0" y="818356"/>
                </a:lnTo>
                <a:close/>
              </a:path>
            </a:pathLst>
          </a:custGeom>
          <a:solidFill>
            <a:srgbClr val="604A7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69369" y="397430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69369" y="4510088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14763" y="5024438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69694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59056" y="1740051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761144" y="244078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10010" y="3978148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23429" y="3925759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438412" y="1990725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201787" y="2442519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201787" y="2561323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40448" y="2442519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97969" y="1990725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896101" y="397192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21906" y="4831556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17419" y="482441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164931" y="4833939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3044" y="2057400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81713" y="1924050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126956" y="2295525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74669" y="2431256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755606" y="3176588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24575" y="393144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821906" y="3924300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816350" y="3968750"/>
            <a:ext cx="3184525" cy="1054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62550" y="3968751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141236" y="1724003"/>
            <a:ext cx="2859639" cy="22479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310188" y="2062163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081713" y="1924050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34100" y="2295525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57988" y="318135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77050" y="2438400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505201" y="2432050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2556978" y="3924300"/>
            <a:ext cx="3570772" cy="5967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013847" y="392430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92464" y="3128552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168900" y="3924301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159250" y="1739900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08600" y="2057400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6083300" y="1924050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6124575" y="2300288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6129338" y="318135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6124575" y="2433638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803525" y="199072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2203450" y="199390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03450" y="255270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427799" y="313372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195916" y="242887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432050" y="324485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707424" y="313690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432050" y="3238500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2571750" y="3123761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717801" y="2438400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498751" y="2440636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3500438" y="2438400"/>
            <a:ext cx="2519362" cy="2390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3500438" y="2433638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3505200" y="173967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3495675" y="2057400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3500438" y="1931194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511551" y="2298700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3505201" y="2432050"/>
            <a:ext cx="3257549" cy="749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3505200" y="2432050"/>
            <a:ext cx="3371605" cy="71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2713039" y="1995488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806565" y="1992961"/>
            <a:ext cx="1016135" cy="3042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2571215" y="1995488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2800949" y="1737360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804160" y="1988820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2804160" y="1912620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2804160" y="1988820"/>
            <a:ext cx="3322714" cy="307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203507" y="2560652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2708276" y="3971123"/>
            <a:ext cx="3311524" cy="8523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2697481" y="3977641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2712720" y="1737360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2712720" y="2046446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2202180" y="2552700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3817620" y="4823460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438400" y="3246120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3197746" y="3138436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3817620" y="1729747"/>
            <a:ext cx="338333" cy="32918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3817620" y="2052207"/>
            <a:ext cx="1488772" cy="29769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3817620" y="1914484"/>
            <a:ext cx="2260647" cy="3107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3817620" y="3170345"/>
            <a:ext cx="2930225" cy="18588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2209801" y="1733550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2209800" y="2057401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3192780" y="3147060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2560320" y="4503420"/>
            <a:ext cx="3453328" cy="3224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4152900" y="1737360"/>
            <a:ext cx="1859280" cy="3086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303520" y="2049780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6012180" y="1913810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6012180" y="2293620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6036062" y="3253282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6019800" y="2430788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2438400" y="3253740"/>
            <a:ext cx="2720968" cy="19756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2430780" y="1740851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2423160" y="2060356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 flipV="1">
            <a:off x="3200401" y="3136901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3187700" y="1739900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3185160" y="2057400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3187700" y="1924413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3194557" y="2292350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 flipV="1">
            <a:off x="3194051" y="3130550"/>
            <a:ext cx="3568699" cy="50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569197" y="4516838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4152900" y="1733550"/>
            <a:ext cx="101600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5168901" y="2051050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5168900" y="1924050"/>
            <a:ext cx="914400" cy="33147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5175250" y="2294701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168900" y="2429365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 flipV="1">
            <a:off x="4152900" y="1739900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 flipV="1">
            <a:off x="4152900" y="1739900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 flipV="1">
            <a:off x="4152900" y="1739900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5310188" y="192405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 flipV="1">
            <a:off x="5300663" y="206216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 flipV="1">
            <a:off x="5310188" y="2057400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 flipV="1">
            <a:off x="5305425" y="2057400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 flipV="1">
            <a:off x="6086475" y="191928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 flipV="1">
            <a:off x="6086475" y="1914525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 flipV="1">
            <a:off x="6081713" y="191452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 flipV="1">
            <a:off x="6138863" y="229552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 flipV="1">
            <a:off x="6129338" y="229552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 flipV="1">
            <a:off x="4152900" y="1736725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int 18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int 17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int 16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int 15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int 14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int 13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int 12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 11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int 10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oint 9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int 8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oint 7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int 6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int 5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int 4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int 3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oint 2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int 1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 is too large…</a:t>
                </a:r>
                <a:endParaRPr lang="en-US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545" t="-21875" b="-4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381000" y="60299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…then we get a giant simplex (trivial homology).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4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s 7.89"/>
          <p:cNvSpPr/>
          <p:nvPr/>
        </p:nvSpPr>
        <p:spPr>
          <a:xfrm>
            <a:off x="6095624" y="1912111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7.5"/>
          <p:cNvSpPr/>
          <p:nvPr/>
        </p:nvSpPr>
        <p:spPr>
          <a:xfrm>
            <a:off x="2814459" y="1725517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s 7.3"/>
          <p:cNvSpPr/>
          <p:nvPr/>
        </p:nvSpPr>
        <p:spPr>
          <a:xfrm>
            <a:off x="2210909" y="2440709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s 7.2"/>
          <p:cNvSpPr/>
          <p:nvPr/>
        </p:nvSpPr>
        <p:spPr>
          <a:xfrm>
            <a:off x="6015335" y="391686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s 7.1"/>
          <p:cNvSpPr/>
          <p:nvPr/>
        </p:nvSpPr>
        <p:spPr>
          <a:xfrm>
            <a:off x="2208468" y="1997143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s 7.1"/>
          <p:cNvSpPr/>
          <p:nvPr/>
        </p:nvSpPr>
        <p:spPr>
          <a:xfrm>
            <a:off x="2210560" y="1998462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7.0"/>
          <p:cNvSpPr/>
          <p:nvPr/>
        </p:nvSpPr>
        <p:spPr>
          <a:xfrm>
            <a:off x="2437510" y="3233879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s 6.6"/>
          <p:cNvSpPr/>
          <p:nvPr/>
        </p:nvSpPr>
        <p:spPr>
          <a:xfrm>
            <a:off x="2203389" y="199614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s 6.6"/>
          <p:cNvSpPr/>
          <p:nvPr/>
        </p:nvSpPr>
        <p:spPr>
          <a:xfrm>
            <a:off x="6012633" y="3926921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6.3"/>
          <p:cNvSpPr/>
          <p:nvPr/>
        </p:nvSpPr>
        <p:spPr>
          <a:xfrm>
            <a:off x="2199364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5.92"/>
          <p:cNvSpPr/>
          <p:nvPr/>
        </p:nvSpPr>
        <p:spPr>
          <a:xfrm>
            <a:off x="6141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5.3"/>
          <p:cNvSpPr/>
          <p:nvPr/>
        </p:nvSpPr>
        <p:spPr>
          <a:xfrm>
            <a:off x="2435892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5.3"/>
          <p:cNvSpPr/>
          <p:nvPr/>
        </p:nvSpPr>
        <p:spPr>
          <a:xfrm>
            <a:off x="6137889" y="3176670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5.29"/>
          <p:cNvSpPr/>
          <p:nvPr/>
        </p:nvSpPr>
        <p:spPr>
          <a:xfrm>
            <a:off x="6085743" y="1910272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4.72"/>
          <p:cNvSpPr/>
          <p:nvPr/>
        </p:nvSpPr>
        <p:spPr>
          <a:xfrm>
            <a:off x="5304124" y="1913634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175658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8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Problem:</a:t>
                </a:r>
                <a:r>
                  <a:rPr lang="en-US" sz="3200" dirty="0" smtClean="0"/>
                  <a:t> How do we choose distance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/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This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 looks good.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4"/>
                <a:stretch>
                  <a:fillRect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Idea</a:t>
                </a:r>
                <a:r>
                  <a:rPr lang="en-US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3200" dirty="0" smtClean="0"/>
                  <a:t>Consider </a:t>
                </a:r>
                <a:r>
                  <a:rPr lang="en-US" sz="3200" i="1" dirty="0" smtClean="0"/>
                  <a:t>all</a:t>
                </a:r>
                <a:r>
                  <a:rPr lang="en-US" sz="3200" dirty="0" smtClean="0"/>
                  <a:t> distances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3645468" y="2765669"/>
            <a:ext cx="1903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How do we know this hole is significant and not noise?</a:t>
            </a:r>
            <a:endParaRPr lang="en-US" sz="2200" i="1" dirty="0">
              <a:effectLst>
                <a:glow rad="1016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1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94" grpId="0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257242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97500" y="3410857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98952" y="3466659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368684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iangles 6.6"/>
          <p:cNvSpPr/>
          <p:nvPr/>
        </p:nvSpPr>
        <p:spPr>
          <a:xfrm>
            <a:off x="6007886" y="4157661"/>
            <a:ext cx="1253435" cy="114787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85118 w 981783"/>
              <a:gd name="connsiteY0" fmla="*/ 910275 h 910275"/>
              <a:gd name="connsiteX1" fmla="*/ 0 w 981783"/>
              <a:gd name="connsiteY1" fmla="*/ 895194 h 910275"/>
              <a:gd name="connsiteX2" fmla="*/ 108822 w 981783"/>
              <a:gd name="connsiteY2" fmla="*/ 0 h 910275"/>
              <a:gd name="connsiteX3" fmla="*/ 981783 w 981783"/>
              <a:gd name="connsiteY3" fmla="*/ 42706 h 910275"/>
              <a:gd name="connsiteX4" fmla="*/ 885118 w 981783"/>
              <a:gd name="connsiteY4" fmla="*/ 910275 h 910275"/>
              <a:gd name="connsiteX0" fmla="*/ 885118 w 993146"/>
              <a:gd name="connsiteY0" fmla="*/ 910275 h 910275"/>
              <a:gd name="connsiteX1" fmla="*/ 0 w 993146"/>
              <a:gd name="connsiteY1" fmla="*/ 895194 h 910275"/>
              <a:gd name="connsiteX2" fmla="*/ 108822 w 993146"/>
              <a:gd name="connsiteY2" fmla="*/ 0 h 910275"/>
              <a:gd name="connsiteX3" fmla="*/ 993146 w 993146"/>
              <a:gd name="connsiteY3" fmla="*/ 50182 h 910275"/>
              <a:gd name="connsiteX4" fmla="*/ 885118 w 993146"/>
              <a:gd name="connsiteY4" fmla="*/ 910275 h 910275"/>
              <a:gd name="connsiteX0" fmla="*/ 887013 w 993146"/>
              <a:gd name="connsiteY0" fmla="*/ 900930 h 900930"/>
              <a:gd name="connsiteX1" fmla="*/ 0 w 993146"/>
              <a:gd name="connsiteY1" fmla="*/ 895194 h 900930"/>
              <a:gd name="connsiteX2" fmla="*/ 108822 w 993146"/>
              <a:gd name="connsiteY2" fmla="*/ 0 h 900930"/>
              <a:gd name="connsiteX3" fmla="*/ 993146 w 993146"/>
              <a:gd name="connsiteY3" fmla="*/ 50182 h 900930"/>
              <a:gd name="connsiteX4" fmla="*/ 887013 w 993146"/>
              <a:gd name="connsiteY4" fmla="*/ 900930 h 900930"/>
              <a:gd name="connsiteX0" fmla="*/ 890801 w 996934"/>
              <a:gd name="connsiteY0" fmla="*/ 900930 h 900930"/>
              <a:gd name="connsiteX1" fmla="*/ 0 w 996934"/>
              <a:gd name="connsiteY1" fmla="*/ 898933 h 900930"/>
              <a:gd name="connsiteX2" fmla="*/ 112610 w 996934"/>
              <a:gd name="connsiteY2" fmla="*/ 0 h 900930"/>
              <a:gd name="connsiteX3" fmla="*/ 996934 w 996934"/>
              <a:gd name="connsiteY3" fmla="*/ 50182 h 900930"/>
              <a:gd name="connsiteX4" fmla="*/ 890801 w 996934"/>
              <a:gd name="connsiteY4" fmla="*/ 900930 h 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34" h="900930">
                <a:moveTo>
                  <a:pt x="890801" y="900930"/>
                </a:moveTo>
                <a:lnTo>
                  <a:pt x="0" y="898933"/>
                </a:lnTo>
                <a:lnTo>
                  <a:pt x="112610" y="0"/>
                </a:lnTo>
                <a:lnTo>
                  <a:pt x="996934" y="50182"/>
                </a:lnTo>
                <a:lnTo>
                  <a:pt x="890801" y="90093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513" y="607834"/>
                <a:ext cx="498942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Each hole appears at a particular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and disappears at another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3" y="607834"/>
                <a:ext cx="4989426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567" t="-4405" r="-220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530704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73955" y="6335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772414" y="690912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42146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16200000">
            <a:off x="7869398" y="1500029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7869397" y="350679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058985" y="692150"/>
            <a:ext cx="0" cy="114493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82526" y="976150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26" y="976150"/>
                <a:ext cx="69557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rot="16200000">
            <a:off x="7953952" y="4565792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7953951" y="3057320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184444" y="3466658"/>
            <a:ext cx="0" cy="149961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34135" y="3924079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35" y="3924079"/>
                <a:ext cx="70506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line 7.5"/>
          <p:cNvCxnSpPr/>
          <p:nvPr/>
        </p:nvCxnSpPr>
        <p:spPr>
          <a:xfrm>
            <a:off x="6099175" y="234632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7.5"/>
          <p:cNvCxnSpPr/>
          <p:nvPr/>
        </p:nvCxnSpPr>
        <p:spPr>
          <a:xfrm>
            <a:off x="6251575" y="120650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7.5"/>
          <p:cNvCxnSpPr/>
          <p:nvPr/>
        </p:nvCxnSpPr>
        <p:spPr>
          <a:xfrm flipV="1">
            <a:off x="6102204" y="120500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7.5"/>
          <p:cNvCxnSpPr/>
          <p:nvPr/>
        </p:nvCxnSpPr>
        <p:spPr>
          <a:xfrm flipV="1">
            <a:off x="7223125" y="1261000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7.5"/>
          <p:cNvCxnSpPr/>
          <p:nvPr/>
        </p:nvCxnSpPr>
        <p:spPr>
          <a:xfrm>
            <a:off x="6002754" y="530490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7.5"/>
          <p:cNvCxnSpPr/>
          <p:nvPr/>
        </p:nvCxnSpPr>
        <p:spPr>
          <a:xfrm>
            <a:off x="6155154" y="416508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7.5"/>
          <p:cNvCxnSpPr/>
          <p:nvPr/>
        </p:nvCxnSpPr>
        <p:spPr>
          <a:xfrm flipV="1">
            <a:off x="6005783" y="416358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7.5"/>
          <p:cNvCxnSpPr/>
          <p:nvPr/>
        </p:nvCxnSpPr>
        <p:spPr>
          <a:xfrm flipV="1">
            <a:off x="7126704" y="4219580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ne 7.5"/>
          <p:cNvCxnSpPr/>
          <p:nvPr/>
        </p:nvCxnSpPr>
        <p:spPr>
          <a:xfrm>
            <a:off x="6143625" y="4162425"/>
            <a:ext cx="981075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257263" y="117576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15553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58804" y="1119959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26995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62109" y="412981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20399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63650" y="4074014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31841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816" y="2086223"/>
                <a:ext cx="4267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can represent the </a:t>
                </a:r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persistence</a:t>
                </a:r>
                <a:r>
                  <a:rPr lang="en-US" sz="2800" dirty="0" smtClean="0"/>
                  <a:t> of this hole as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6" y="2086223"/>
                <a:ext cx="426720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3000" t="-3965" r="-314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horizontal axis"/>
          <p:cNvCxnSpPr/>
          <p:nvPr/>
        </p:nvCxnSpPr>
        <p:spPr>
          <a:xfrm>
            <a:off x="1020408" y="5013127"/>
            <a:ext cx="2941767" cy="0"/>
          </a:xfrm>
          <a:prstGeom prst="line">
            <a:avLst/>
          </a:prstGeom>
          <a:ln w="22225" cap="sq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label d:"/>
              <p:cNvSpPr txBox="1"/>
              <p:nvPr/>
            </p:nvSpPr>
            <p:spPr>
              <a:xfrm>
                <a:off x="534483" y="5049564"/>
                <a:ext cx="500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82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83" y="5049564"/>
                <a:ext cx="50065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2439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label 0"/>
              <p:cNvSpPr txBox="1"/>
              <p:nvPr/>
            </p:nvSpPr>
            <p:spPr>
              <a:xfrm>
                <a:off x="1435750" y="5096997"/>
                <a:ext cx="633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50" y="5096997"/>
                <a:ext cx="6337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ersistence bar 1"/>
          <p:cNvCxnSpPr/>
          <p:nvPr/>
        </p:nvCxnSpPr>
        <p:spPr>
          <a:xfrm>
            <a:off x="1752600" y="4722634"/>
            <a:ext cx="1295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5816" y="3540094"/>
                <a:ext cx="426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visualize this pair as a bar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6" y="3540094"/>
                <a:ext cx="4267200" cy="954107"/>
              </a:xfrm>
              <a:prstGeom prst="rect">
                <a:avLst/>
              </a:prstGeom>
              <a:blipFill rotWithShape="0">
                <a:blip r:embed="rId8"/>
                <a:stretch>
                  <a:fillRect l="-300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label 0"/>
              <p:cNvSpPr txBox="1"/>
              <p:nvPr/>
            </p:nvSpPr>
            <p:spPr>
              <a:xfrm>
                <a:off x="2732607" y="5096997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5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607" y="5096997"/>
                <a:ext cx="641971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357692" y="5648980"/>
            <a:ext cx="4976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collection of bars is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barcode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1752600" y="4925546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048000" y="4925546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3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3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3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3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1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8" grpId="0" animBg="1"/>
      <p:bldP spid="3" grpId="0"/>
      <p:bldP spid="38" grpId="0" animBg="1"/>
      <p:bldP spid="39" grpId="0" animBg="1"/>
      <p:bldP spid="40" grpId="0" animBg="1"/>
      <p:bldP spid="41" grpId="0" animBg="1"/>
      <p:bldP spid="49" grpId="0"/>
      <p:bldP spid="53" grpId="0"/>
      <p:bldP spid="42" grpId="0" animBg="1"/>
      <p:bldP spid="43" grpId="0" animBg="1"/>
      <p:bldP spid="44" grpId="0" animBg="1"/>
      <p:bldP spid="45" grpId="0" animBg="1"/>
      <p:bldP spid="34" grpId="0" animBg="1"/>
      <p:bldP spid="35" grpId="0" animBg="1"/>
      <p:bldP spid="36" grpId="0" animBg="1"/>
      <p:bldP spid="37" grpId="0" animBg="1"/>
      <p:bldP spid="79" grpId="0"/>
      <p:bldP spid="82" grpId="0"/>
      <p:bldP spid="83" grpId="0"/>
      <p:bldP spid="9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137291" y="1668318"/>
            <a:ext cx="4926448" cy="3635430"/>
            <a:chOff x="2137291" y="1668318"/>
            <a:chExt cx="4926448" cy="3635430"/>
          </a:xfrm>
        </p:grpSpPr>
        <p:sp>
          <p:nvSpPr>
            <p:cNvPr id="4" name="point 19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oint 18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oint 17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oint 16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oint 15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oint 14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oint 13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oint 12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oint 11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oint 10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oint 9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oint 8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oint 7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oint 6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oint 5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oint 4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oint 3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oint 2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oint 1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0.1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563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sk 18"/>
          <p:cNvSpPr/>
          <p:nvPr/>
        </p:nvSpPr>
        <p:spPr>
          <a:xfrm>
            <a:off x="1858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sk 17"/>
          <p:cNvSpPr/>
          <p:nvPr/>
        </p:nvSpPr>
        <p:spPr>
          <a:xfrm>
            <a:off x="2510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sk 16"/>
          <p:cNvSpPr/>
          <p:nvPr/>
        </p:nvSpPr>
        <p:spPr>
          <a:xfrm>
            <a:off x="3662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sk 15"/>
          <p:cNvSpPr/>
          <p:nvPr/>
        </p:nvSpPr>
        <p:spPr>
          <a:xfrm>
            <a:off x="4437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sk 14"/>
          <p:cNvSpPr/>
          <p:nvPr/>
        </p:nvSpPr>
        <p:spPr>
          <a:xfrm>
            <a:off x="5352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sk 13"/>
          <p:cNvSpPr/>
          <p:nvPr/>
        </p:nvSpPr>
        <p:spPr>
          <a:xfrm>
            <a:off x="4369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sk 12"/>
          <p:cNvSpPr/>
          <p:nvPr/>
        </p:nvSpPr>
        <p:spPr>
          <a:xfrm>
            <a:off x="3517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sk 11"/>
          <p:cNvSpPr/>
          <p:nvPr/>
        </p:nvSpPr>
        <p:spPr>
          <a:xfrm>
            <a:off x="2179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sk 10"/>
          <p:cNvSpPr/>
          <p:nvPr/>
        </p:nvSpPr>
        <p:spPr>
          <a:xfrm>
            <a:off x="926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sk 9"/>
          <p:cNvSpPr/>
          <p:nvPr/>
        </p:nvSpPr>
        <p:spPr>
          <a:xfrm>
            <a:off x="795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sk 8"/>
          <p:cNvSpPr/>
          <p:nvPr/>
        </p:nvSpPr>
        <p:spPr>
          <a:xfrm>
            <a:off x="4482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sk 7"/>
          <p:cNvSpPr/>
          <p:nvPr/>
        </p:nvSpPr>
        <p:spPr>
          <a:xfrm>
            <a:off x="1072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sk 6"/>
          <p:cNvSpPr/>
          <p:nvPr/>
        </p:nvSpPr>
        <p:spPr>
          <a:xfrm>
            <a:off x="5110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sk 5"/>
          <p:cNvSpPr/>
          <p:nvPr/>
        </p:nvSpPr>
        <p:spPr>
          <a:xfrm>
            <a:off x="4485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sk 4"/>
          <p:cNvSpPr/>
          <p:nvPr/>
        </p:nvSpPr>
        <p:spPr>
          <a:xfrm>
            <a:off x="5248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sk 3"/>
          <p:cNvSpPr/>
          <p:nvPr/>
        </p:nvSpPr>
        <p:spPr>
          <a:xfrm>
            <a:off x="1550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sk 2"/>
          <p:cNvSpPr/>
          <p:nvPr/>
        </p:nvSpPr>
        <p:spPr>
          <a:xfrm>
            <a:off x="1160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sk 1"/>
          <p:cNvSpPr/>
          <p:nvPr/>
        </p:nvSpPr>
        <p:spPr>
          <a:xfrm>
            <a:off x="5226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isk 19"/>
          <p:cNvSpPr/>
          <p:nvPr/>
        </p:nvSpPr>
        <p:spPr>
          <a:xfrm>
            <a:off x="1110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disk 18"/>
          <p:cNvSpPr/>
          <p:nvPr/>
        </p:nvSpPr>
        <p:spPr>
          <a:xfrm>
            <a:off x="2403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disk 17"/>
          <p:cNvSpPr/>
          <p:nvPr/>
        </p:nvSpPr>
        <p:spPr>
          <a:xfrm>
            <a:off x="3057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disk 16"/>
          <p:cNvSpPr/>
          <p:nvPr/>
        </p:nvSpPr>
        <p:spPr>
          <a:xfrm>
            <a:off x="4207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disk 15"/>
          <p:cNvSpPr/>
          <p:nvPr/>
        </p:nvSpPr>
        <p:spPr>
          <a:xfrm>
            <a:off x="4985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disk 14"/>
          <p:cNvSpPr/>
          <p:nvPr/>
        </p:nvSpPr>
        <p:spPr>
          <a:xfrm>
            <a:off x="5899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disk 13"/>
          <p:cNvSpPr/>
          <p:nvPr/>
        </p:nvSpPr>
        <p:spPr>
          <a:xfrm>
            <a:off x="4916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disk 12"/>
          <p:cNvSpPr/>
          <p:nvPr/>
        </p:nvSpPr>
        <p:spPr>
          <a:xfrm>
            <a:off x="4069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disk 11"/>
          <p:cNvSpPr/>
          <p:nvPr/>
        </p:nvSpPr>
        <p:spPr>
          <a:xfrm>
            <a:off x="2722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disk 10"/>
          <p:cNvSpPr/>
          <p:nvPr/>
        </p:nvSpPr>
        <p:spPr>
          <a:xfrm>
            <a:off x="1471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disk 9"/>
          <p:cNvSpPr/>
          <p:nvPr/>
        </p:nvSpPr>
        <p:spPr>
          <a:xfrm>
            <a:off x="1342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disk 8"/>
          <p:cNvSpPr/>
          <p:nvPr/>
        </p:nvSpPr>
        <p:spPr>
          <a:xfrm>
            <a:off x="5029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disk 7"/>
          <p:cNvSpPr/>
          <p:nvPr/>
        </p:nvSpPr>
        <p:spPr>
          <a:xfrm>
            <a:off x="1619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disk 6"/>
          <p:cNvSpPr/>
          <p:nvPr/>
        </p:nvSpPr>
        <p:spPr>
          <a:xfrm>
            <a:off x="5657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disk 5"/>
          <p:cNvSpPr/>
          <p:nvPr/>
        </p:nvSpPr>
        <p:spPr>
          <a:xfrm>
            <a:off x="5030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disk 4"/>
          <p:cNvSpPr/>
          <p:nvPr/>
        </p:nvSpPr>
        <p:spPr>
          <a:xfrm>
            <a:off x="5796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disk 3"/>
          <p:cNvSpPr/>
          <p:nvPr/>
        </p:nvSpPr>
        <p:spPr>
          <a:xfrm>
            <a:off x="2095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disk 2"/>
          <p:cNvSpPr/>
          <p:nvPr/>
        </p:nvSpPr>
        <p:spPr>
          <a:xfrm>
            <a:off x="1707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disk 1"/>
          <p:cNvSpPr/>
          <p:nvPr/>
        </p:nvSpPr>
        <p:spPr>
          <a:xfrm>
            <a:off x="5773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disk 19"/>
          <p:cNvSpPr/>
          <p:nvPr/>
        </p:nvSpPr>
        <p:spPr>
          <a:xfrm>
            <a:off x="1477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isk 18"/>
          <p:cNvSpPr/>
          <p:nvPr/>
        </p:nvSpPr>
        <p:spPr>
          <a:xfrm>
            <a:off x="2770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isk 17"/>
          <p:cNvSpPr/>
          <p:nvPr/>
        </p:nvSpPr>
        <p:spPr>
          <a:xfrm>
            <a:off x="3425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disk 16"/>
          <p:cNvSpPr/>
          <p:nvPr/>
        </p:nvSpPr>
        <p:spPr>
          <a:xfrm>
            <a:off x="4574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disk 15"/>
          <p:cNvSpPr/>
          <p:nvPr/>
        </p:nvSpPr>
        <p:spPr>
          <a:xfrm>
            <a:off x="5352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disk 14"/>
          <p:cNvSpPr/>
          <p:nvPr/>
        </p:nvSpPr>
        <p:spPr>
          <a:xfrm>
            <a:off x="6266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disk 13"/>
          <p:cNvSpPr/>
          <p:nvPr/>
        </p:nvSpPr>
        <p:spPr>
          <a:xfrm>
            <a:off x="5283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disk 12"/>
          <p:cNvSpPr/>
          <p:nvPr/>
        </p:nvSpPr>
        <p:spPr>
          <a:xfrm>
            <a:off x="4436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isk 11"/>
          <p:cNvSpPr/>
          <p:nvPr/>
        </p:nvSpPr>
        <p:spPr>
          <a:xfrm>
            <a:off x="3089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disk 10"/>
          <p:cNvSpPr/>
          <p:nvPr/>
        </p:nvSpPr>
        <p:spPr>
          <a:xfrm>
            <a:off x="1838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disk 9"/>
          <p:cNvSpPr/>
          <p:nvPr/>
        </p:nvSpPr>
        <p:spPr>
          <a:xfrm>
            <a:off x="1709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disk 8"/>
          <p:cNvSpPr/>
          <p:nvPr/>
        </p:nvSpPr>
        <p:spPr>
          <a:xfrm>
            <a:off x="5397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disk 7"/>
          <p:cNvSpPr/>
          <p:nvPr/>
        </p:nvSpPr>
        <p:spPr>
          <a:xfrm>
            <a:off x="1987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disk 6"/>
          <p:cNvSpPr/>
          <p:nvPr/>
        </p:nvSpPr>
        <p:spPr>
          <a:xfrm>
            <a:off x="6024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disk 5"/>
          <p:cNvSpPr/>
          <p:nvPr/>
        </p:nvSpPr>
        <p:spPr>
          <a:xfrm>
            <a:off x="5397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disk 4"/>
          <p:cNvSpPr/>
          <p:nvPr/>
        </p:nvSpPr>
        <p:spPr>
          <a:xfrm>
            <a:off x="6163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disk 3"/>
          <p:cNvSpPr/>
          <p:nvPr/>
        </p:nvSpPr>
        <p:spPr>
          <a:xfrm>
            <a:off x="2462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isk 2"/>
          <p:cNvSpPr/>
          <p:nvPr/>
        </p:nvSpPr>
        <p:spPr>
          <a:xfrm>
            <a:off x="2074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isk 1"/>
          <p:cNvSpPr/>
          <p:nvPr/>
        </p:nvSpPr>
        <p:spPr>
          <a:xfrm>
            <a:off x="6140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disk 19"/>
          <p:cNvSpPr/>
          <p:nvPr/>
        </p:nvSpPr>
        <p:spPr>
          <a:xfrm>
            <a:off x="1840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isk 18"/>
          <p:cNvSpPr/>
          <p:nvPr/>
        </p:nvSpPr>
        <p:spPr>
          <a:xfrm>
            <a:off x="3132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isk 17"/>
          <p:cNvSpPr/>
          <p:nvPr/>
        </p:nvSpPr>
        <p:spPr>
          <a:xfrm>
            <a:off x="3787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isk 16"/>
          <p:cNvSpPr/>
          <p:nvPr/>
        </p:nvSpPr>
        <p:spPr>
          <a:xfrm>
            <a:off x="4937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isk 15"/>
          <p:cNvSpPr/>
          <p:nvPr/>
        </p:nvSpPr>
        <p:spPr>
          <a:xfrm>
            <a:off x="5715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isk 14"/>
          <p:cNvSpPr/>
          <p:nvPr/>
        </p:nvSpPr>
        <p:spPr>
          <a:xfrm>
            <a:off x="6629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disk 13"/>
          <p:cNvSpPr/>
          <p:nvPr/>
        </p:nvSpPr>
        <p:spPr>
          <a:xfrm>
            <a:off x="5646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disk 12"/>
          <p:cNvSpPr/>
          <p:nvPr/>
        </p:nvSpPr>
        <p:spPr>
          <a:xfrm>
            <a:off x="4799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disk 11"/>
          <p:cNvSpPr/>
          <p:nvPr/>
        </p:nvSpPr>
        <p:spPr>
          <a:xfrm>
            <a:off x="3452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disk 10"/>
          <p:cNvSpPr/>
          <p:nvPr/>
        </p:nvSpPr>
        <p:spPr>
          <a:xfrm>
            <a:off x="2201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disk 9"/>
          <p:cNvSpPr/>
          <p:nvPr/>
        </p:nvSpPr>
        <p:spPr>
          <a:xfrm>
            <a:off x="2072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isk 8"/>
          <p:cNvSpPr/>
          <p:nvPr/>
        </p:nvSpPr>
        <p:spPr>
          <a:xfrm>
            <a:off x="5759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disk 7"/>
          <p:cNvSpPr/>
          <p:nvPr/>
        </p:nvSpPr>
        <p:spPr>
          <a:xfrm>
            <a:off x="2349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disk 6"/>
          <p:cNvSpPr/>
          <p:nvPr/>
        </p:nvSpPr>
        <p:spPr>
          <a:xfrm>
            <a:off x="6387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disk 5"/>
          <p:cNvSpPr/>
          <p:nvPr/>
        </p:nvSpPr>
        <p:spPr>
          <a:xfrm>
            <a:off x="5759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isk 4"/>
          <p:cNvSpPr/>
          <p:nvPr/>
        </p:nvSpPr>
        <p:spPr>
          <a:xfrm>
            <a:off x="6526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disk 3"/>
          <p:cNvSpPr/>
          <p:nvPr/>
        </p:nvSpPr>
        <p:spPr>
          <a:xfrm>
            <a:off x="2825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disk 2"/>
          <p:cNvSpPr/>
          <p:nvPr/>
        </p:nvSpPr>
        <p:spPr>
          <a:xfrm>
            <a:off x="2437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disk 1"/>
          <p:cNvSpPr/>
          <p:nvPr/>
        </p:nvSpPr>
        <p:spPr>
          <a:xfrm>
            <a:off x="6503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triangles 17.47"/>
          <p:cNvSpPr/>
          <p:nvPr/>
        </p:nvSpPr>
        <p:spPr>
          <a:xfrm>
            <a:off x="3194331" y="1338511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riangles 17.8"/>
          <p:cNvSpPr/>
          <p:nvPr/>
        </p:nvSpPr>
        <p:spPr>
          <a:xfrm>
            <a:off x="2719189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riangles 16.6"/>
          <p:cNvSpPr/>
          <p:nvPr/>
        </p:nvSpPr>
        <p:spPr>
          <a:xfrm>
            <a:off x="3198095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riangles 16.6"/>
          <p:cNvSpPr/>
          <p:nvPr/>
        </p:nvSpPr>
        <p:spPr>
          <a:xfrm>
            <a:off x="3201659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triangles 16.5"/>
          <p:cNvSpPr/>
          <p:nvPr/>
        </p:nvSpPr>
        <p:spPr>
          <a:xfrm>
            <a:off x="3515534" y="1014107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triangle 16.1"/>
          <p:cNvSpPr/>
          <p:nvPr/>
        </p:nvSpPr>
        <p:spPr>
          <a:xfrm>
            <a:off x="4165043" y="1024481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riangle 15.8"/>
          <p:cNvSpPr/>
          <p:nvPr/>
        </p:nvSpPr>
        <p:spPr>
          <a:xfrm>
            <a:off x="3194478" y="2408372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riangle 15.7"/>
          <p:cNvSpPr/>
          <p:nvPr/>
        </p:nvSpPr>
        <p:spPr>
          <a:xfrm>
            <a:off x="5316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riangle 15.2"/>
          <p:cNvSpPr/>
          <p:nvPr/>
        </p:nvSpPr>
        <p:spPr>
          <a:xfrm>
            <a:off x="2712829" y="3258621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riangle 14.7"/>
          <p:cNvSpPr/>
          <p:nvPr/>
        </p:nvSpPr>
        <p:spPr>
          <a:xfrm>
            <a:off x="2581540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riangle 14.3"/>
          <p:cNvSpPr/>
          <p:nvPr/>
        </p:nvSpPr>
        <p:spPr>
          <a:xfrm>
            <a:off x="3195757" y="1713945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riangle 14.3"/>
          <p:cNvSpPr/>
          <p:nvPr/>
        </p:nvSpPr>
        <p:spPr>
          <a:xfrm>
            <a:off x="3504853" y="1336668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riangle 14.0"/>
          <p:cNvSpPr/>
          <p:nvPr/>
        </p:nvSpPr>
        <p:spPr>
          <a:xfrm>
            <a:off x="3823309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riangle 13.9"/>
          <p:cNvSpPr/>
          <p:nvPr/>
        </p:nvSpPr>
        <p:spPr>
          <a:xfrm>
            <a:off x="6015230" y="1598486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riangles 13.9"/>
          <p:cNvSpPr/>
          <p:nvPr/>
        </p:nvSpPr>
        <p:spPr>
          <a:xfrm>
            <a:off x="5311571" y="1339898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riangles 13.7"/>
          <p:cNvSpPr/>
          <p:nvPr/>
        </p:nvSpPr>
        <p:spPr>
          <a:xfrm>
            <a:off x="2814083" y="1022703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riangles 13.1"/>
          <p:cNvSpPr/>
          <p:nvPr/>
        </p:nvSpPr>
        <p:spPr>
          <a:xfrm>
            <a:off x="6762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riangle 13.0"/>
          <p:cNvSpPr/>
          <p:nvPr/>
        </p:nvSpPr>
        <p:spPr>
          <a:xfrm>
            <a:off x="3205356" y="1341494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riangles 12.3"/>
          <p:cNvSpPr/>
          <p:nvPr/>
        </p:nvSpPr>
        <p:spPr>
          <a:xfrm>
            <a:off x="2436714" y="2417291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triangle 12.1"/>
          <p:cNvSpPr/>
          <p:nvPr/>
        </p:nvSpPr>
        <p:spPr>
          <a:xfrm>
            <a:off x="3806330" y="4109396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triangle 11.22"/>
          <p:cNvSpPr/>
          <p:nvPr/>
        </p:nvSpPr>
        <p:spPr>
          <a:xfrm>
            <a:off x="4164307" y="1017982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riangle 11.1"/>
          <p:cNvSpPr/>
          <p:nvPr/>
        </p:nvSpPr>
        <p:spPr>
          <a:xfrm>
            <a:off x="5318507" y="1204609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riangle 10.8"/>
          <p:cNvSpPr/>
          <p:nvPr/>
        </p:nvSpPr>
        <p:spPr>
          <a:xfrm>
            <a:off x="2578440" y="2416257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riangle 10.8"/>
          <p:cNvSpPr/>
          <p:nvPr/>
        </p:nvSpPr>
        <p:spPr>
          <a:xfrm>
            <a:off x="2210641" y="1851702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riangle 10.6"/>
          <p:cNvSpPr/>
          <p:nvPr/>
        </p:nvSpPr>
        <p:spPr>
          <a:xfrm>
            <a:off x="4177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riangle 10.1"/>
          <p:cNvSpPr/>
          <p:nvPr/>
        </p:nvSpPr>
        <p:spPr>
          <a:xfrm>
            <a:off x="3508219" y="1022496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riangle 10.01"/>
          <p:cNvSpPr/>
          <p:nvPr/>
        </p:nvSpPr>
        <p:spPr>
          <a:xfrm>
            <a:off x="5318377" y="1345611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riangle 9.7"/>
          <p:cNvSpPr/>
          <p:nvPr/>
        </p:nvSpPr>
        <p:spPr>
          <a:xfrm>
            <a:off x="5169054" y="3206312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riangle 9.7"/>
          <p:cNvSpPr/>
          <p:nvPr/>
        </p:nvSpPr>
        <p:spPr>
          <a:xfrm>
            <a:off x="5165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riangle 9.2"/>
          <p:cNvSpPr/>
          <p:nvPr/>
        </p:nvSpPr>
        <p:spPr>
          <a:xfrm>
            <a:off x="3189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riangle 9.2"/>
          <p:cNvSpPr/>
          <p:nvPr/>
        </p:nvSpPr>
        <p:spPr>
          <a:xfrm>
            <a:off x="2802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triangle 9.2"/>
          <p:cNvSpPr/>
          <p:nvPr/>
        </p:nvSpPr>
        <p:spPr>
          <a:xfrm>
            <a:off x="6127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riangles 9.1"/>
          <p:cNvSpPr/>
          <p:nvPr/>
        </p:nvSpPr>
        <p:spPr>
          <a:xfrm>
            <a:off x="6129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riangle 8.9"/>
          <p:cNvSpPr/>
          <p:nvPr/>
        </p:nvSpPr>
        <p:spPr>
          <a:xfrm>
            <a:off x="6129578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riangle 8.9"/>
          <p:cNvSpPr/>
          <p:nvPr/>
        </p:nvSpPr>
        <p:spPr>
          <a:xfrm>
            <a:off x="5163434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riangles 8.85"/>
          <p:cNvSpPr/>
          <p:nvPr/>
        </p:nvSpPr>
        <p:spPr>
          <a:xfrm>
            <a:off x="5308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riangle 8.5"/>
          <p:cNvSpPr/>
          <p:nvPr/>
        </p:nvSpPr>
        <p:spPr>
          <a:xfrm>
            <a:off x="6757973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riangle 8.3"/>
          <p:cNvSpPr/>
          <p:nvPr/>
        </p:nvSpPr>
        <p:spPr>
          <a:xfrm>
            <a:off x="2568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triangle 8.3"/>
          <p:cNvSpPr/>
          <p:nvPr/>
        </p:nvSpPr>
        <p:spPr>
          <a:xfrm>
            <a:off x="2433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riangle 8.3"/>
          <p:cNvSpPr/>
          <p:nvPr/>
        </p:nvSpPr>
        <p:spPr>
          <a:xfrm>
            <a:off x="2573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riangles 7.89"/>
          <p:cNvSpPr/>
          <p:nvPr/>
        </p:nvSpPr>
        <p:spPr>
          <a:xfrm>
            <a:off x="6095624" y="1200004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riangle 7.5"/>
          <p:cNvSpPr/>
          <p:nvPr/>
        </p:nvSpPr>
        <p:spPr>
          <a:xfrm>
            <a:off x="2814459" y="1013410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riangles 7.3"/>
          <p:cNvSpPr/>
          <p:nvPr/>
        </p:nvSpPr>
        <p:spPr>
          <a:xfrm>
            <a:off x="2210909" y="1728602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riangles 7.2"/>
          <p:cNvSpPr/>
          <p:nvPr/>
        </p:nvSpPr>
        <p:spPr>
          <a:xfrm>
            <a:off x="6015335" y="3204757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riangles 7.1"/>
          <p:cNvSpPr/>
          <p:nvPr/>
        </p:nvSpPr>
        <p:spPr>
          <a:xfrm>
            <a:off x="2208468" y="1285036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riangles 7.1"/>
          <p:cNvSpPr/>
          <p:nvPr/>
        </p:nvSpPr>
        <p:spPr>
          <a:xfrm>
            <a:off x="2210560" y="1286355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riangle 7.0"/>
          <p:cNvSpPr/>
          <p:nvPr/>
        </p:nvSpPr>
        <p:spPr>
          <a:xfrm>
            <a:off x="2437510" y="2521772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riangles 6.6"/>
          <p:cNvSpPr/>
          <p:nvPr/>
        </p:nvSpPr>
        <p:spPr>
          <a:xfrm>
            <a:off x="2203389" y="1284040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riangles 6.6"/>
          <p:cNvSpPr/>
          <p:nvPr/>
        </p:nvSpPr>
        <p:spPr>
          <a:xfrm>
            <a:off x="6012633" y="321481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riangle 6.3"/>
          <p:cNvSpPr/>
          <p:nvPr/>
        </p:nvSpPr>
        <p:spPr>
          <a:xfrm>
            <a:off x="2199364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riangle 5.92"/>
          <p:cNvSpPr/>
          <p:nvPr/>
        </p:nvSpPr>
        <p:spPr>
          <a:xfrm>
            <a:off x="6141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riangle 5.3"/>
          <p:cNvSpPr/>
          <p:nvPr/>
        </p:nvSpPr>
        <p:spPr>
          <a:xfrm>
            <a:off x="2435892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riangle 5.3"/>
          <p:cNvSpPr/>
          <p:nvPr/>
        </p:nvSpPr>
        <p:spPr>
          <a:xfrm>
            <a:off x="6137889" y="2465546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riangle 5.29"/>
          <p:cNvSpPr/>
          <p:nvPr/>
        </p:nvSpPr>
        <p:spPr>
          <a:xfrm>
            <a:off x="6085743" y="1199148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riangle 4.72"/>
          <p:cNvSpPr/>
          <p:nvPr/>
        </p:nvSpPr>
        <p:spPr>
          <a:xfrm>
            <a:off x="5304124" y="1202510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3" name="line 17.99"/>
          <p:cNvCxnSpPr/>
          <p:nvPr/>
        </p:nvCxnSpPr>
        <p:spPr>
          <a:xfrm flipV="1">
            <a:off x="5168900" y="1711891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2804160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3192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3500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2712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5303044" y="1339926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5168901" y="1333576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2209800" y="1339927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3187700" y="1206939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2423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5175250" y="1577227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3821906" y="4114082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3194557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3192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6081713" y="1206576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3505201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4152900" y="1022426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4159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2202180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6012180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3200401" y="2419427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5303520" y="1332306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4152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2697481" y="3260167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2569197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6126956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2712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3500438" y="1213720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3498751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3511551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3821906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5310188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6012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6019800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2571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2804160" y="1271346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6874669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3185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2430780" y="1023377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2438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5162550" y="3251277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6081713" y="1206576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3817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2209801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4152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5308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6083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2713039" y="1278014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2203507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3197746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4152900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6134100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3495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5310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6007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5164931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2717801" y="1720926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6124575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3187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6755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5168900" y="3206827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6124575" y="1582814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5305425" y="1339926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6877050" y="1720926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2712627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2571750" y="2406287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6086475" y="1197051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2800949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3814763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2569369" y="3792614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2440448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6010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2438412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2201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2432050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6123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2797969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2201787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6138863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6129338" y="2463876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2707424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6081713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3505200" y="1022201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5169694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6013847" y="3206826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254451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6017419" y="4106939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6124575" y="3213970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5300663" y="1344689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6757988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2803525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2203450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5310188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2427799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2432050" y="2527376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3195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6129338" y="1578051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2203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6761144" y="1723307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2569369" y="3256832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6086475" y="1201814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int 18"/>
          <p:cNvSpPr/>
          <p:nvPr/>
        </p:nvSpPr>
        <p:spPr>
          <a:xfrm>
            <a:off x="3429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int 17"/>
          <p:cNvSpPr/>
          <p:nvPr/>
        </p:nvSpPr>
        <p:spPr>
          <a:xfrm>
            <a:off x="4085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int 16"/>
          <p:cNvSpPr/>
          <p:nvPr/>
        </p:nvSpPr>
        <p:spPr>
          <a:xfrm>
            <a:off x="5234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int 15"/>
          <p:cNvSpPr/>
          <p:nvPr/>
        </p:nvSpPr>
        <p:spPr>
          <a:xfrm>
            <a:off x="6012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int 14"/>
          <p:cNvSpPr/>
          <p:nvPr/>
        </p:nvSpPr>
        <p:spPr>
          <a:xfrm>
            <a:off x="6926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int 13"/>
          <p:cNvSpPr/>
          <p:nvPr/>
        </p:nvSpPr>
        <p:spPr>
          <a:xfrm>
            <a:off x="5943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int 12"/>
          <p:cNvSpPr/>
          <p:nvPr/>
        </p:nvSpPr>
        <p:spPr>
          <a:xfrm>
            <a:off x="5097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 11"/>
          <p:cNvSpPr/>
          <p:nvPr/>
        </p:nvSpPr>
        <p:spPr>
          <a:xfrm>
            <a:off x="3749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int 10"/>
          <p:cNvSpPr/>
          <p:nvPr/>
        </p:nvSpPr>
        <p:spPr>
          <a:xfrm>
            <a:off x="2501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oint 9"/>
          <p:cNvSpPr/>
          <p:nvPr/>
        </p:nvSpPr>
        <p:spPr>
          <a:xfrm>
            <a:off x="2369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int 8"/>
          <p:cNvSpPr/>
          <p:nvPr/>
        </p:nvSpPr>
        <p:spPr>
          <a:xfrm>
            <a:off x="6057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oint 7"/>
          <p:cNvSpPr/>
          <p:nvPr/>
        </p:nvSpPr>
        <p:spPr>
          <a:xfrm>
            <a:off x="2647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int 6"/>
          <p:cNvSpPr/>
          <p:nvPr/>
        </p:nvSpPr>
        <p:spPr>
          <a:xfrm>
            <a:off x="6684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int 5"/>
          <p:cNvSpPr/>
          <p:nvPr/>
        </p:nvSpPr>
        <p:spPr>
          <a:xfrm>
            <a:off x="6057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int 4"/>
          <p:cNvSpPr/>
          <p:nvPr/>
        </p:nvSpPr>
        <p:spPr>
          <a:xfrm>
            <a:off x="6823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int 3"/>
          <p:cNvSpPr/>
          <p:nvPr/>
        </p:nvSpPr>
        <p:spPr>
          <a:xfrm>
            <a:off x="3125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oint 2"/>
          <p:cNvSpPr/>
          <p:nvPr/>
        </p:nvSpPr>
        <p:spPr>
          <a:xfrm>
            <a:off x="2734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int 1"/>
          <p:cNvSpPr/>
          <p:nvPr/>
        </p:nvSpPr>
        <p:spPr>
          <a:xfrm>
            <a:off x="6800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horizontal axis"/>
          <p:cNvCxnSpPr/>
          <p:nvPr/>
        </p:nvCxnSpPr>
        <p:spPr>
          <a:xfrm>
            <a:off x="1298751" y="6172200"/>
            <a:ext cx="658368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298751" y="5441153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54" t="-10526" r="-189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11636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61" y="620136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2968917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3116778" y="5780544"/>
            <a:ext cx="58521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4030206" y="5569743"/>
            <a:ext cx="2103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4226682" y="5569743"/>
            <a:ext cx="14630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5682312" y="5569743"/>
            <a:ext cx="1669167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293843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381000" y="3429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Example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81000" y="46583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Record the barcode: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0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5834 -2.59259E-6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4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4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4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4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4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4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4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4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4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4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4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4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4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4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4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4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4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4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2.59259E-6 L 0.32084 -2.59259E-6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00"/>
                            </p:stCondLst>
                            <p:childTnLst>
                              <p:par>
                                <p:cTn id="35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9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9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1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9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3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3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4 -2.59259E-6 L 0.47934 -2.59259E-6 " pathEditMode="relative" rAng="0" ptsTypes="AA">
                                      <p:cBhvr>
                                        <p:cTn id="397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9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1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3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5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7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9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1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3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5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9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1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5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7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9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1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3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5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2.59259E-6 L 0.72049 -2.59259E-6 " pathEditMode="relative" rAng="0" ptsTypes="AA">
                                      <p:cBhvr>
                                        <p:cTn id="607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0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1" animBg="1"/>
      <p:bldP spid="195" grpId="2" animBg="1"/>
      <p:bldP spid="195" grpId="3" animBg="1"/>
      <p:bldP spid="197" grpId="1" animBg="1"/>
      <p:bldP spid="197" grpId="2" animBg="1"/>
      <p:bldP spid="197" grpId="3" animBg="1"/>
      <p:bldP spid="200" grpId="1" animBg="1"/>
      <p:bldP spid="200" grpId="2" animBg="1"/>
      <p:bldP spid="200" grpId="3" animBg="1"/>
      <p:bldP spid="201" grpId="1" animBg="1"/>
      <p:bldP spid="201" grpId="2" animBg="1"/>
      <p:bldP spid="201" grpId="3" animBg="1"/>
      <p:bldP spid="202" grpId="1" animBg="1"/>
      <p:bldP spid="202" grpId="2" animBg="1"/>
      <p:bldP spid="202" grpId="3" animBg="1"/>
      <p:bldP spid="204" grpId="1" animBg="1"/>
      <p:bldP spid="204" grpId="2" animBg="1"/>
      <p:bldP spid="204" grpId="3" animBg="1"/>
      <p:bldP spid="205" grpId="1" animBg="1"/>
      <p:bldP spid="205" grpId="2" animBg="1"/>
      <p:bldP spid="205" grpId="3" animBg="1"/>
      <p:bldP spid="207" grpId="1" animBg="1"/>
      <p:bldP spid="207" grpId="2" animBg="1"/>
      <p:bldP spid="207" grpId="3" animBg="1"/>
      <p:bldP spid="209" grpId="1" animBg="1"/>
      <p:bldP spid="209" grpId="2" animBg="1"/>
      <p:bldP spid="209" grpId="3" animBg="1"/>
      <p:bldP spid="211" grpId="1" animBg="1"/>
      <p:bldP spid="211" grpId="2" animBg="1"/>
      <p:bldP spid="211" grpId="3" animBg="1"/>
      <p:bldP spid="214" grpId="1" animBg="1"/>
      <p:bldP spid="214" grpId="2" animBg="1"/>
      <p:bldP spid="214" grpId="3" animBg="1"/>
      <p:bldP spid="215" grpId="1" animBg="1"/>
      <p:bldP spid="215" grpId="2" animBg="1"/>
      <p:bldP spid="215" grpId="3" animBg="1"/>
      <p:bldP spid="216" grpId="1" animBg="1"/>
      <p:bldP spid="216" grpId="2" animBg="1"/>
      <p:bldP spid="216" grpId="3" animBg="1"/>
      <p:bldP spid="217" grpId="1" animBg="1"/>
      <p:bldP spid="217" grpId="2" animBg="1"/>
      <p:bldP spid="217" grpId="3" animBg="1"/>
      <p:bldP spid="219" grpId="1" animBg="1"/>
      <p:bldP spid="219" grpId="2" animBg="1"/>
      <p:bldP spid="219" grpId="3" animBg="1"/>
      <p:bldP spid="221" grpId="1" animBg="1"/>
      <p:bldP spid="221" grpId="2" animBg="1"/>
      <p:bldP spid="221" grpId="3" animBg="1"/>
      <p:bldP spid="223" grpId="1" animBg="1"/>
      <p:bldP spid="223" grpId="2" animBg="1"/>
      <p:bldP spid="223" grpId="3" animBg="1"/>
      <p:bldP spid="224" grpId="1" animBg="1"/>
      <p:bldP spid="224" grpId="2" animBg="1"/>
      <p:bldP spid="224" grpId="3" animBg="1"/>
      <p:bldP spid="226" grpId="1" animBg="1"/>
      <p:bldP spid="226" grpId="2" animBg="1"/>
      <p:bldP spid="226" grpId="3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45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39" grpId="0"/>
      <p:bldP spid="59" grpId="0"/>
      <p:bldP spid="256" grpId="0"/>
      <p:bldP spid="257" grpId="0"/>
      <p:bldP spid="260" grpId="0"/>
      <p:bldP spid="320" grpId="0"/>
      <p:bldP spid="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563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sk 18"/>
          <p:cNvSpPr/>
          <p:nvPr/>
        </p:nvSpPr>
        <p:spPr>
          <a:xfrm>
            <a:off x="1858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sk 17"/>
          <p:cNvSpPr/>
          <p:nvPr/>
        </p:nvSpPr>
        <p:spPr>
          <a:xfrm>
            <a:off x="2510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sk 16"/>
          <p:cNvSpPr/>
          <p:nvPr/>
        </p:nvSpPr>
        <p:spPr>
          <a:xfrm>
            <a:off x="3662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sk 15"/>
          <p:cNvSpPr/>
          <p:nvPr/>
        </p:nvSpPr>
        <p:spPr>
          <a:xfrm>
            <a:off x="4437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sk 14"/>
          <p:cNvSpPr/>
          <p:nvPr/>
        </p:nvSpPr>
        <p:spPr>
          <a:xfrm>
            <a:off x="5352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sk 13"/>
          <p:cNvSpPr/>
          <p:nvPr/>
        </p:nvSpPr>
        <p:spPr>
          <a:xfrm>
            <a:off x="4369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sk 12"/>
          <p:cNvSpPr/>
          <p:nvPr/>
        </p:nvSpPr>
        <p:spPr>
          <a:xfrm>
            <a:off x="3517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sk 11"/>
          <p:cNvSpPr/>
          <p:nvPr/>
        </p:nvSpPr>
        <p:spPr>
          <a:xfrm>
            <a:off x="2179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sk 10"/>
          <p:cNvSpPr/>
          <p:nvPr/>
        </p:nvSpPr>
        <p:spPr>
          <a:xfrm>
            <a:off x="926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sk 9"/>
          <p:cNvSpPr/>
          <p:nvPr/>
        </p:nvSpPr>
        <p:spPr>
          <a:xfrm>
            <a:off x="795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sk 8"/>
          <p:cNvSpPr/>
          <p:nvPr/>
        </p:nvSpPr>
        <p:spPr>
          <a:xfrm>
            <a:off x="4482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sk 7"/>
          <p:cNvSpPr/>
          <p:nvPr/>
        </p:nvSpPr>
        <p:spPr>
          <a:xfrm>
            <a:off x="1072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sk 6"/>
          <p:cNvSpPr/>
          <p:nvPr/>
        </p:nvSpPr>
        <p:spPr>
          <a:xfrm>
            <a:off x="5110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sk 5"/>
          <p:cNvSpPr/>
          <p:nvPr/>
        </p:nvSpPr>
        <p:spPr>
          <a:xfrm>
            <a:off x="4485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sk 4"/>
          <p:cNvSpPr/>
          <p:nvPr/>
        </p:nvSpPr>
        <p:spPr>
          <a:xfrm>
            <a:off x="5248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sk 3"/>
          <p:cNvSpPr/>
          <p:nvPr/>
        </p:nvSpPr>
        <p:spPr>
          <a:xfrm>
            <a:off x="1550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sk 2"/>
          <p:cNvSpPr/>
          <p:nvPr/>
        </p:nvSpPr>
        <p:spPr>
          <a:xfrm>
            <a:off x="1160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sk 1 - 3.6"/>
          <p:cNvSpPr/>
          <p:nvPr/>
        </p:nvSpPr>
        <p:spPr>
          <a:xfrm>
            <a:off x="5226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isk 19"/>
          <p:cNvSpPr/>
          <p:nvPr/>
        </p:nvSpPr>
        <p:spPr>
          <a:xfrm>
            <a:off x="1110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disk 18"/>
          <p:cNvSpPr/>
          <p:nvPr/>
        </p:nvSpPr>
        <p:spPr>
          <a:xfrm>
            <a:off x="2403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disk 17"/>
          <p:cNvSpPr/>
          <p:nvPr/>
        </p:nvSpPr>
        <p:spPr>
          <a:xfrm>
            <a:off x="3057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disk 16"/>
          <p:cNvSpPr/>
          <p:nvPr/>
        </p:nvSpPr>
        <p:spPr>
          <a:xfrm>
            <a:off x="4207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disk 15"/>
          <p:cNvSpPr/>
          <p:nvPr/>
        </p:nvSpPr>
        <p:spPr>
          <a:xfrm>
            <a:off x="4985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disk 14"/>
          <p:cNvSpPr/>
          <p:nvPr/>
        </p:nvSpPr>
        <p:spPr>
          <a:xfrm>
            <a:off x="5899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disk 13"/>
          <p:cNvSpPr/>
          <p:nvPr/>
        </p:nvSpPr>
        <p:spPr>
          <a:xfrm>
            <a:off x="4916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disk 12"/>
          <p:cNvSpPr/>
          <p:nvPr/>
        </p:nvSpPr>
        <p:spPr>
          <a:xfrm>
            <a:off x="4069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disk 11"/>
          <p:cNvSpPr/>
          <p:nvPr/>
        </p:nvSpPr>
        <p:spPr>
          <a:xfrm>
            <a:off x="2722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disk 10"/>
          <p:cNvSpPr/>
          <p:nvPr/>
        </p:nvSpPr>
        <p:spPr>
          <a:xfrm>
            <a:off x="1471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disk 9"/>
          <p:cNvSpPr/>
          <p:nvPr/>
        </p:nvSpPr>
        <p:spPr>
          <a:xfrm>
            <a:off x="1342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disk 8"/>
          <p:cNvSpPr/>
          <p:nvPr/>
        </p:nvSpPr>
        <p:spPr>
          <a:xfrm>
            <a:off x="5029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disk 7"/>
          <p:cNvSpPr/>
          <p:nvPr/>
        </p:nvSpPr>
        <p:spPr>
          <a:xfrm>
            <a:off x="1619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disk 6"/>
          <p:cNvSpPr/>
          <p:nvPr/>
        </p:nvSpPr>
        <p:spPr>
          <a:xfrm>
            <a:off x="5657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disk 5"/>
          <p:cNvSpPr/>
          <p:nvPr/>
        </p:nvSpPr>
        <p:spPr>
          <a:xfrm>
            <a:off x="5030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disk 4"/>
          <p:cNvSpPr/>
          <p:nvPr/>
        </p:nvSpPr>
        <p:spPr>
          <a:xfrm>
            <a:off x="5796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disk 3"/>
          <p:cNvSpPr/>
          <p:nvPr/>
        </p:nvSpPr>
        <p:spPr>
          <a:xfrm>
            <a:off x="2095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disk 2"/>
          <p:cNvSpPr/>
          <p:nvPr/>
        </p:nvSpPr>
        <p:spPr>
          <a:xfrm>
            <a:off x="1707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disk 1 - 2.4"/>
          <p:cNvSpPr/>
          <p:nvPr/>
        </p:nvSpPr>
        <p:spPr>
          <a:xfrm>
            <a:off x="5773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disk 19"/>
          <p:cNvSpPr/>
          <p:nvPr/>
        </p:nvSpPr>
        <p:spPr>
          <a:xfrm>
            <a:off x="1477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isk 18"/>
          <p:cNvSpPr/>
          <p:nvPr/>
        </p:nvSpPr>
        <p:spPr>
          <a:xfrm>
            <a:off x="2770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isk 17"/>
          <p:cNvSpPr/>
          <p:nvPr/>
        </p:nvSpPr>
        <p:spPr>
          <a:xfrm>
            <a:off x="3425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disk 16"/>
          <p:cNvSpPr/>
          <p:nvPr/>
        </p:nvSpPr>
        <p:spPr>
          <a:xfrm>
            <a:off x="4574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disk 15"/>
          <p:cNvSpPr/>
          <p:nvPr/>
        </p:nvSpPr>
        <p:spPr>
          <a:xfrm>
            <a:off x="5352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disk 14"/>
          <p:cNvSpPr/>
          <p:nvPr/>
        </p:nvSpPr>
        <p:spPr>
          <a:xfrm>
            <a:off x="6266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disk 13"/>
          <p:cNvSpPr/>
          <p:nvPr/>
        </p:nvSpPr>
        <p:spPr>
          <a:xfrm>
            <a:off x="5283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disk 12"/>
          <p:cNvSpPr/>
          <p:nvPr/>
        </p:nvSpPr>
        <p:spPr>
          <a:xfrm>
            <a:off x="4436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isk 11"/>
          <p:cNvSpPr/>
          <p:nvPr/>
        </p:nvSpPr>
        <p:spPr>
          <a:xfrm>
            <a:off x="3089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disk 10"/>
          <p:cNvSpPr/>
          <p:nvPr/>
        </p:nvSpPr>
        <p:spPr>
          <a:xfrm>
            <a:off x="1838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disk 9"/>
          <p:cNvSpPr/>
          <p:nvPr/>
        </p:nvSpPr>
        <p:spPr>
          <a:xfrm>
            <a:off x="1709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disk 8"/>
          <p:cNvSpPr/>
          <p:nvPr/>
        </p:nvSpPr>
        <p:spPr>
          <a:xfrm>
            <a:off x="5397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disk 7"/>
          <p:cNvSpPr/>
          <p:nvPr/>
        </p:nvSpPr>
        <p:spPr>
          <a:xfrm>
            <a:off x="1987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disk 6"/>
          <p:cNvSpPr/>
          <p:nvPr/>
        </p:nvSpPr>
        <p:spPr>
          <a:xfrm>
            <a:off x="6024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disk 5"/>
          <p:cNvSpPr/>
          <p:nvPr/>
        </p:nvSpPr>
        <p:spPr>
          <a:xfrm>
            <a:off x="5397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disk 4"/>
          <p:cNvSpPr/>
          <p:nvPr/>
        </p:nvSpPr>
        <p:spPr>
          <a:xfrm>
            <a:off x="6163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disk 3"/>
          <p:cNvSpPr/>
          <p:nvPr/>
        </p:nvSpPr>
        <p:spPr>
          <a:xfrm>
            <a:off x="2462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isk 2"/>
          <p:cNvSpPr/>
          <p:nvPr/>
        </p:nvSpPr>
        <p:spPr>
          <a:xfrm>
            <a:off x="2074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isk 1 - 1.6"/>
          <p:cNvSpPr/>
          <p:nvPr/>
        </p:nvSpPr>
        <p:spPr>
          <a:xfrm>
            <a:off x="6140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disk 19"/>
          <p:cNvSpPr/>
          <p:nvPr/>
        </p:nvSpPr>
        <p:spPr>
          <a:xfrm>
            <a:off x="1662114" y="129073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disk 18"/>
          <p:cNvSpPr/>
          <p:nvPr/>
        </p:nvSpPr>
        <p:spPr>
          <a:xfrm>
            <a:off x="2954384" y="116707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disk 17"/>
          <p:cNvSpPr/>
          <p:nvPr/>
        </p:nvSpPr>
        <p:spPr>
          <a:xfrm>
            <a:off x="3609311" y="47148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disk 16"/>
          <p:cNvSpPr/>
          <p:nvPr/>
        </p:nvSpPr>
        <p:spPr>
          <a:xfrm>
            <a:off x="4758702" y="79220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disk 15"/>
          <p:cNvSpPr/>
          <p:nvPr/>
        </p:nvSpPr>
        <p:spPr>
          <a:xfrm>
            <a:off x="5536477" y="65504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disk 14"/>
          <p:cNvSpPr/>
          <p:nvPr/>
        </p:nvSpPr>
        <p:spPr>
          <a:xfrm>
            <a:off x="6450647" y="269833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disk 13"/>
          <p:cNvSpPr/>
          <p:nvPr/>
        </p:nvSpPr>
        <p:spPr>
          <a:xfrm>
            <a:off x="5467897" y="356006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disk 12"/>
          <p:cNvSpPr/>
          <p:nvPr/>
        </p:nvSpPr>
        <p:spPr>
          <a:xfrm>
            <a:off x="4621009" y="396950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disk 11"/>
          <p:cNvSpPr/>
          <p:nvPr/>
        </p:nvSpPr>
        <p:spPr>
          <a:xfrm>
            <a:off x="3273482" y="37519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disk 10"/>
          <p:cNvSpPr/>
          <p:nvPr/>
        </p:nvSpPr>
        <p:spPr>
          <a:xfrm>
            <a:off x="2022894" y="324036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disk 9"/>
          <p:cNvSpPr/>
          <p:nvPr/>
        </p:nvSpPr>
        <p:spPr>
          <a:xfrm>
            <a:off x="1893888" y="197578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disk 8"/>
          <p:cNvSpPr/>
          <p:nvPr/>
        </p:nvSpPr>
        <p:spPr>
          <a:xfrm>
            <a:off x="5581273" y="26558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disk 7"/>
          <p:cNvSpPr/>
          <p:nvPr/>
        </p:nvSpPr>
        <p:spPr>
          <a:xfrm>
            <a:off x="2171210" y="270673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disk 6"/>
          <p:cNvSpPr/>
          <p:nvPr/>
        </p:nvSpPr>
        <p:spPr>
          <a:xfrm>
            <a:off x="6208770" y="19124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disk 5"/>
          <p:cNvSpPr/>
          <p:nvPr/>
        </p:nvSpPr>
        <p:spPr>
          <a:xfrm>
            <a:off x="5581373" y="102735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disk 4"/>
          <p:cNvSpPr/>
          <p:nvPr/>
        </p:nvSpPr>
        <p:spPr>
          <a:xfrm>
            <a:off x="6347430" y="356020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disk 3"/>
          <p:cNvSpPr/>
          <p:nvPr/>
        </p:nvSpPr>
        <p:spPr>
          <a:xfrm>
            <a:off x="2646810" y="186553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disk 2"/>
          <p:cNvSpPr/>
          <p:nvPr/>
        </p:nvSpPr>
        <p:spPr>
          <a:xfrm>
            <a:off x="2258955" y="72570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disk 1 - 1.2"/>
          <p:cNvSpPr/>
          <p:nvPr/>
        </p:nvSpPr>
        <p:spPr>
          <a:xfrm>
            <a:off x="6324799" y="116502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disk 19"/>
          <p:cNvSpPr/>
          <p:nvPr/>
        </p:nvSpPr>
        <p:spPr>
          <a:xfrm>
            <a:off x="1840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isk 18"/>
          <p:cNvSpPr/>
          <p:nvPr/>
        </p:nvSpPr>
        <p:spPr>
          <a:xfrm>
            <a:off x="3132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isk 17"/>
          <p:cNvSpPr/>
          <p:nvPr/>
        </p:nvSpPr>
        <p:spPr>
          <a:xfrm>
            <a:off x="3787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disk 16"/>
          <p:cNvSpPr/>
          <p:nvPr/>
        </p:nvSpPr>
        <p:spPr>
          <a:xfrm>
            <a:off x="4937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disk 15"/>
          <p:cNvSpPr/>
          <p:nvPr/>
        </p:nvSpPr>
        <p:spPr>
          <a:xfrm>
            <a:off x="5715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isk 14"/>
          <p:cNvSpPr/>
          <p:nvPr/>
        </p:nvSpPr>
        <p:spPr>
          <a:xfrm>
            <a:off x="6629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disk 13"/>
          <p:cNvSpPr/>
          <p:nvPr/>
        </p:nvSpPr>
        <p:spPr>
          <a:xfrm>
            <a:off x="5646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disk 12"/>
          <p:cNvSpPr/>
          <p:nvPr/>
        </p:nvSpPr>
        <p:spPr>
          <a:xfrm>
            <a:off x="4799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disk 11"/>
          <p:cNvSpPr/>
          <p:nvPr/>
        </p:nvSpPr>
        <p:spPr>
          <a:xfrm>
            <a:off x="3452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disk 10"/>
          <p:cNvSpPr/>
          <p:nvPr/>
        </p:nvSpPr>
        <p:spPr>
          <a:xfrm>
            <a:off x="2201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disk 9"/>
          <p:cNvSpPr/>
          <p:nvPr/>
        </p:nvSpPr>
        <p:spPr>
          <a:xfrm>
            <a:off x="2072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isk 8"/>
          <p:cNvSpPr/>
          <p:nvPr/>
        </p:nvSpPr>
        <p:spPr>
          <a:xfrm>
            <a:off x="5759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disk 7"/>
          <p:cNvSpPr/>
          <p:nvPr/>
        </p:nvSpPr>
        <p:spPr>
          <a:xfrm>
            <a:off x="2349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disk 6"/>
          <p:cNvSpPr/>
          <p:nvPr/>
        </p:nvSpPr>
        <p:spPr>
          <a:xfrm>
            <a:off x="6387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disk 5"/>
          <p:cNvSpPr/>
          <p:nvPr/>
        </p:nvSpPr>
        <p:spPr>
          <a:xfrm>
            <a:off x="5759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isk 4"/>
          <p:cNvSpPr/>
          <p:nvPr/>
        </p:nvSpPr>
        <p:spPr>
          <a:xfrm>
            <a:off x="6526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disk 3"/>
          <p:cNvSpPr/>
          <p:nvPr/>
        </p:nvSpPr>
        <p:spPr>
          <a:xfrm>
            <a:off x="2825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disk 2"/>
          <p:cNvSpPr/>
          <p:nvPr/>
        </p:nvSpPr>
        <p:spPr>
          <a:xfrm>
            <a:off x="2437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disk 1 - 0.8"/>
          <p:cNvSpPr/>
          <p:nvPr/>
        </p:nvSpPr>
        <p:spPr>
          <a:xfrm>
            <a:off x="6503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triangles 17.47"/>
          <p:cNvSpPr/>
          <p:nvPr/>
        </p:nvSpPr>
        <p:spPr>
          <a:xfrm>
            <a:off x="3194331" y="1338511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riangles 17.8"/>
          <p:cNvSpPr/>
          <p:nvPr/>
        </p:nvSpPr>
        <p:spPr>
          <a:xfrm>
            <a:off x="2719189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riangles 16.6"/>
          <p:cNvSpPr/>
          <p:nvPr/>
        </p:nvSpPr>
        <p:spPr>
          <a:xfrm>
            <a:off x="3198095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triangles 16.6"/>
          <p:cNvSpPr/>
          <p:nvPr/>
        </p:nvSpPr>
        <p:spPr>
          <a:xfrm>
            <a:off x="3201659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triangles 16.5"/>
          <p:cNvSpPr/>
          <p:nvPr/>
        </p:nvSpPr>
        <p:spPr>
          <a:xfrm>
            <a:off x="3515534" y="1014107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triangle 16.1"/>
          <p:cNvSpPr/>
          <p:nvPr/>
        </p:nvSpPr>
        <p:spPr>
          <a:xfrm>
            <a:off x="4165043" y="1024481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riangle 15.8"/>
          <p:cNvSpPr/>
          <p:nvPr/>
        </p:nvSpPr>
        <p:spPr>
          <a:xfrm>
            <a:off x="3194478" y="2408372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triangle 15.7"/>
          <p:cNvSpPr/>
          <p:nvPr/>
        </p:nvSpPr>
        <p:spPr>
          <a:xfrm>
            <a:off x="5316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triangle 15.2"/>
          <p:cNvSpPr/>
          <p:nvPr/>
        </p:nvSpPr>
        <p:spPr>
          <a:xfrm>
            <a:off x="2712829" y="3258621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riangle 14.7"/>
          <p:cNvSpPr/>
          <p:nvPr/>
        </p:nvSpPr>
        <p:spPr>
          <a:xfrm>
            <a:off x="2581540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riangle 14.3"/>
          <p:cNvSpPr/>
          <p:nvPr/>
        </p:nvSpPr>
        <p:spPr>
          <a:xfrm>
            <a:off x="3195757" y="1713945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riangle 14.3"/>
          <p:cNvSpPr/>
          <p:nvPr/>
        </p:nvSpPr>
        <p:spPr>
          <a:xfrm>
            <a:off x="3504853" y="1336668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riangle 14.0"/>
          <p:cNvSpPr/>
          <p:nvPr/>
        </p:nvSpPr>
        <p:spPr>
          <a:xfrm>
            <a:off x="3823309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riangle 13.9"/>
          <p:cNvSpPr/>
          <p:nvPr/>
        </p:nvSpPr>
        <p:spPr>
          <a:xfrm>
            <a:off x="6015230" y="1598486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riangles 13.9"/>
          <p:cNvSpPr/>
          <p:nvPr/>
        </p:nvSpPr>
        <p:spPr>
          <a:xfrm>
            <a:off x="5311571" y="1339898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riangles 13.7"/>
          <p:cNvSpPr/>
          <p:nvPr/>
        </p:nvSpPr>
        <p:spPr>
          <a:xfrm>
            <a:off x="2814083" y="1022703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triangles 13.1"/>
          <p:cNvSpPr/>
          <p:nvPr/>
        </p:nvSpPr>
        <p:spPr>
          <a:xfrm>
            <a:off x="6762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riangle 13.0"/>
          <p:cNvSpPr/>
          <p:nvPr/>
        </p:nvSpPr>
        <p:spPr>
          <a:xfrm>
            <a:off x="3205356" y="1341494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riangles 12.3"/>
          <p:cNvSpPr/>
          <p:nvPr/>
        </p:nvSpPr>
        <p:spPr>
          <a:xfrm>
            <a:off x="2436714" y="2417291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triangle 12.1"/>
          <p:cNvSpPr/>
          <p:nvPr/>
        </p:nvSpPr>
        <p:spPr>
          <a:xfrm>
            <a:off x="3806330" y="4109396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triangle 11.22"/>
          <p:cNvSpPr/>
          <p:nvPr/>
        </p:nvSpPr>
        <p:spPr>
          <a:xfrm>
            <a:off x="4164307" y="1017982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riangle 11.1"/>
          <p:cNvSpPr/>
          <p:nvPr/>
        </p:nvSpPr>
        <p:spPr>
          <a:xfrm>
            <a:off x="5318507" y="1204609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riangle 10.8"/>
          <p:cNvSpPr/>
          <p:nvPr/>
        </p:nvSpPr>
        <p:spPr>
          <a:xfrm>
            <a:off x="2578440" y="2416257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triangle 10.8"/>
          <p:cNvSpPr/>
          <p:nvPr/>
        </p:nvSpPr>
        <p:spPr>
          <a:xfrm>
            <a:off x="2210641" y="1851702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riangle 10.6"/>
          <p:cNvSpPr/>
          <p:nvPr/>
        </p:nvSpPr>
        <p:spPr>
          <a:xfrm>
            <a:off x="4177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triangle 10.1"/>
          <p:cNvSpPr/>
          <p:nvPr/>
        </p:nvSpPr>
        <p:spPr>
          <a:xfrm>
            <a:off x="3508219" y="1022496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riangle 10.01"/>
          <p:cNvSpPr/>
          <p:nvPr/>
        </p:nvSpPr>
        <p:spPr>
          <a:xfrm>
            <a:off x="5318377" y="1345611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triangle 9.7"/>
          <p:cNvSpPr/>
          <p:nvPr/>
        </p:nvSpPr>
        <p:spPr>
          <a:xfrm>
            <a:off x="5169054" y="3206312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triangle 9.7"/>
          <p:cNvSpPr/>
          <p:nvPr/>
        </p:nvSpPr>
        <p:spPr>
          <a:xfrm>
            <a:off x="5165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riangle 9.2"/>
          <p:cNvSpPr/>
          <p:nvPr/>
        </p:nvSpPr>
        <p:spPr>
          <a:xfrm>
            <a:off x="3189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riangle 9.2"/>
          <p:cNvSpPr/>
          <p:nvPr/>
        </p:nvSpPr>
        <p:spPr>
          <a:xfrm>
            <a:off x="2802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triangle 9.2"/>
          <p:cNvSpPr/>
          <p:nvPr/>
        </p:nvSpPr>
        <p:spPr>
          <a:xfrm>
            <a:off x="6127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riangles 9.1"/>
          <p:cNvSpPr/>
          <p:nvPr/>
        </p:nvSpPr>
        <p:spPr>
          <a:xfrm>
            <a:off x="6129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riangle 8.9"/>
          <p:cNvSpPr/>
          <p:nvPr/>
        </p:nvSpPr>
        <p:spPr>
          <a:xfrm>
            <a:off x="6129578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riangle 8.9"/>
          <p:cNvSpPr/>
          <p:nvPr/>
        </p:nvSpPr>
        <p:spPr>
          <a:xfrm>
            <a:off x="5163434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triangles 8.85"/>
          <p:cNvSpPr/>
          <p:nvPr/>
        </p:nvSpPr>
        <p:spPr>
          <a:xfrm>
            <a:off x="5308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riangle 8.5"/>
          <p:cNvSpPr/>
          <p:nvPr/>
        </p:nvSpPr>
        <p:spPr>
          <a:xfrm>
            <a:off x="6757973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riangle 8.3"/>
          <p:cNvSpPr/>
          <p:nvPr/>
        </p:nvSpPr>
        <p:spPr>
          <a:xfrm>
            <a:off x="2568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triangle 8.3"/>
          <p:cNvSpPr/>
          <p:nvPr/>
        </p:nvSpPr>
        <p:spPr>
          <a:xfrm>
            <a:off x="2433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riangle 8.3"/>
          <p:cNvSpPr/>
          <p:nvPr/>
        </p:nvSpPr>
        <p:spPr>
          <a:xfrm>
            <a:off x="2573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triangles 7.89"/>
          <p:cNvSpPr/>
          <p:nvPr/>
        </p:nvSpPr>
        <p:spPr>
          <a:xfrm>
            <a:off x="6095624" y="1200004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riangle 7.5"/>
          <p:cNvSpPr/>
          <p:nvPr/>
        </p:nvSpPr>
        <p:spPr>
          <a:xfrm>
            <a:off x="2814459" y="1013410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riangles 7.3"/>
          <p:cNvSpPr/>
          <p:nvPr/>
        </p:nvSpPr>
        <p:spPr>
          <a:xfrm>
            <a:off x="2210909" y="1728602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riangles 7.2"/>
          <p:cNvSpPr/>
          <p:nvPr/>
        </p:nvSpPr>
        <p:spPr>
          <a:xfrm>
            <a:off x="6015335" y="3204757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riangles 7.1"/>
          <p:cNvSpPr/>
          <p:nvPr/>
        </p:nvSpPr>
        <p:spPr>
          <a:xfrm>
            <a:off x="2208468" y="1285036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riangles 7.1"/>
          <p:cNvSpPr/>
          <p:nvPr/>
        </p:nvSpPr>
        <p:spPr>
          <a:xfrm>
            <a:off x="2210560" y="1286355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riangle 7.0"/>
          <p:cNvSpPr/>
          <p:nvPr/>
        </p:nvSpPr>
        <p:spPr>
          <a:xfrm>
            <a:off x="2437510" y="2521772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riangles 6.6"/>
          <p:cNvSpPr/>
          <p:nvPr/>
        </p:nvSpPr>
        <p:spPr>
          <a:xfrm>
            <a:off x="2203389" y="1284040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riangles 6.6"/>
          <p:cNvSpPr/>
          <p:nvPr/>
        </p:nvSpPr>
        <p:spPr>
          <a:xfrm>
            <a:off x="6012633" y="321481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riangle 6.3"/>
          <p:cNvSpPr/>
          <p:nvPr/>
        </p:nvSpPr>
        <p:spPr>
          <a:xfrm>
            <a:off x="2199364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riangle 5.92"/>
          <p:cNvSpPr/>
          <p:nvPr/>
        </p:nvSpPr>
        <p:spPr>
          <a:xfrm>
            <a:off x="6141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riangle 5.3"/>
          <p:cNvSpPr/>
          <p:nvPr/>
        </p:nvSpPr>
        <p:spPr>
          <a:xfrm>
            <a:off x="2435892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riangle 5.3"/>
          <p:cNvSpPr/>
          <p:nvPr/>
        </p:nvSpPr>
        <p:spPr>
          <a:xfrm>
            <a:off x="6137889" y="2465546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riangle 5.29"/>
          <p:cNvSpPr/>
          <p:nvPr/>
        </p:nvSpPr>
        <p:spPr>
          <a:xfrm>
            <a:off x="6085743" y="1199148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riangle 4.72"/>
          <p:cNvSpPr/>
          <p:nvPr/>
        </p:nvSpPr>
        <p:spPr>
          <a:xfrm>
            <a:off x="5304124" y="1202510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3" name="line 17.99"/>
          <p:cNvCxnSpPr/>
          <p:nvPr/>
        </p:nvCxnSpPr>
        <p:spPr>
          <a:xfrm flipV="1">
            <a:off x="5168900" y="1711891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2804160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3192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3500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2712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5303044" y="1339926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5168901" y="1333576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2209800" y="1339927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3187700" y="1206939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2423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5175250" y="1577227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3821906" y="4114082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3194557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3192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6081713" y="1206576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3505201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4152900" y="1022426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4159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2202180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6012180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3200401" y="2419427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5303520" y="1332306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4152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2697481" y="3260167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2569197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6126956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2712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3500438" y="1213720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3498751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3511551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3821906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5310188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6012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6019800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2571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2804160" y="1271346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6874669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3185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2430780" y="1023377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2438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5162550" y="3251277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6081713" y="1206576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3817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2209801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4152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5308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6083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2713039" y="1278014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2203507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3197746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4152900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6134100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3495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5310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6007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5164931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2717801" y="1720926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6124575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3187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6755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5168900" y="3206827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6124575" y="1582814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5305425" y="1339926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6877050" y="1720926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2712627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2571750" y="2406287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6086475" y="1197051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2800949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3814763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2569369" y="3792614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2440448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6010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2438412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2201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2432050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6123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2797969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4159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2201787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6138863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6129338" y="2463876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2707424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6081713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3505200" y="1022201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5169694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6013847" y="3206826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6896101" y="3254451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6017419" y="4106939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6124575" y="3213970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5300663" y="1344689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6757988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2803525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2203450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5310188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2427799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2432050" y="2527376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3195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6129338" y="1578051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2203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6761144" y="1723307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2569369" y="3256832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6086475" y="1201814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2137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int 18"/>
          <p:cNvSpPr/>
          <p:nvPr/>
        </p:nvSpPr>
        <p:spPr>
          <a:xfrm>
            <a:off x="3429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int 17"/>
          <p:cNvSpPr/>
          <p:nvPr/>
        </p:nvSpPr>
        <p:spPr>
          <a:xfrm>
            <a:off x="4085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oint 16"/>
          <p:cNvSpPr/>
          <p:nvPr/>
        </p:nvSpPr>
        <p:spPr>
          <a:xfrm>
            <a:off x="5234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int 15"/>
          <p:cNvSpPr/>
          <p:nvPr/>
        </p:nvSpPr>
        <p:spPr>
          <a:xfrm>
            <a:off x="6012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int 14"/>
          <p:cNvSpPr/>
          <p:nvPr/>
        </p:nvSpPr>
        <p:spPr>
          <a:xfrm>
            <a:off x="6926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int 13"/>
          <p:cNvSpPr/>
          <p:nvPr/>
        </p:nvSpPr>
        <p:spPr>
          <a:xfrm>
            <a:off x="5943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int 12"/>
          <p:cNvSpPr/>
          <p:nvPr/>
        </p:nvSpPr>
        <p:spPr>
          <a:xfrm>
            <a:off x="5097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 11"/>
          <p:cNvSpPr/>
          <p:nvPr/>
        </p:nvSpPr>
        <p:spPr>
          <a:xfrm>
            <a:off x="3749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int 10"/>
          <p:cNvSpPr/>
          <p:nvPr/>
        </p:nvSpPr>
        <p:spPr>
          <a:xfrm>
            <a:off x="2501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oint 9"/>
          <p:cNvSpPr/>
          <p:nvPr/>
        </p:nvSpPr>
        <p:spPr>
          <a:xfrm>
            <a:off x="2369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int 8"/>
          <p:cNvSpPr/>
          <p:nvPr/>
        </p:nvSpPr>
        <p:spPr>
          <a:xfrm>
            <a:off x="6057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oint 7"/>
          <p:cNvSpPr/>
          <p:nvPr/>
        </p:nvSpPr>
        <p:spPr>
          <a:xfrm>
            <a:off x="2647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oint 6"/>
          <p:cNvSpPr/>
          <p:nvPr/>
        </p:nvSpPr>
        <p:spPr>
          <a:xfrm>
            <a:off x="6684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int 5"/>
          <p:cNvSpPr/>
          <p:nvPr/>
        </p:nvSpPr>
        <p:spPr>
          <a:xfrm>
            <a:off x="6057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int 4"/>
          <p:cNvSpPr/>
          <p:nvPr/>
        </p:nvSpPr>
        <p:spPr>
          <a:xfrm>
            <a:off x="6823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int 3"/>
          <p:cNvSpPr/>
          <p:nvPr/>
        </p:nvSpPr>
        <p:spPr>
          <a:xfrm>
            <a:off x="3125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oint 2"/>
          <p:cNvSpPr/>
          <p:nvPr/>
        </p:nvSpPr>
        <p:spPr>
          <a:xfrm>
            <a:off x="2734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int 1"/>
          <p:cNvSpPr/>
          <p:nvPr/>
        </p:nvSpPr>
        <p:spPr>
          <a:xfrm>
            <a:off x="6800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horizontal axis"/>
          <p:cNvCxnSpPr/>
          <p:nvPr/>
        </p:nvCxnSpPr>
        <p:spPr>
          <a:xfrm>
            <a:off x="1298751" y="6172200"/>
            <a:ext cx="658368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298751" y="5441153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7" y="6201362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54" t="-10526" r="-189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117600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6201362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22" y="6201362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46" y="6201362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91" y="6201362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2968917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3116778" y="5780544"/>
            <a:ext cx="58521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4030206" y="5569743"/>
            <a:ext cx="2103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4226682" y="5569743"/>
            <a:ext cx="14630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5646488" y="5569743"/>
            <a:ext cx="1709753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293843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381000" y="3429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Example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381000" y="46583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Record the barcode: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262673" y="2286000"/>
            <a:ext cx="1707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Short bars represent noise.</a:t>
            </a:r>
            <a:endParaRPr lang="en-US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7086600" y="2286000"/>
            <a:ext cx="1995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Long bars represent features.</a:t>
            </a:r>
            <a:endParaRPr lang="en-US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4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5834 -2.59259E-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-1.48148E-6 L 0.2408 -1.48148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36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35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5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35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35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35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5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4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34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 -1.48148E-6 L 0.32083 -1.48148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6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8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0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2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8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0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2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4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8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0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2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4 -2.59259E-6 L 0.47934 -2.59259E-6 " pathEditMode="relative" rAng="0" ptsTypes="AA">
                                      <p:cBhvr>
                                        <p:cTn id="474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000"/>
                            </p:stCondLst>
                            <p:childTnLst>
                              <p:par>
                                <p:cTn id="5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4000"/>
                            </p:stCondLst>
                            <p:childTnLst>
                              <p:par>
                                <p:cTn id="6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0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2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4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6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8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0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2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4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6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2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4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6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8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0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2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4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6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2.59259E-6 L 0.72049 -2.59259E-6 " pathEditMode="relative" rAng="0" ptsTypes="AA">
                                      <p:cBhvr>
                                        <p:cTn id="67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0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3" grpId="0" animBg="1"/>
      <p:bldP spid="363" grpId="1" animBg="1"/>
      <p:bldP spid="363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66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64" grpId="0"/>
      <p:bldP spid="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304800"/>
            <a:ext cx="37421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persistence diagram </a:t>
            </a:r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an alternate depiction of a barcode.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67200" y="5327304"/>
            <a:ext cx="4340049" cy="588554"/>
            <a:chOff x="4267200" y="5327304"/>
            <a:chExt cx="4340049" cy="588554"/>
          </a:xfrm>
        </p:grpSpPr>
        <p:cxnSp>
          <p:nvCxnSpPr>
            <p:cNvPr id="4" name="horizontal axis"/>
            <p:cNvCxnSpPr/>
            <p:nvPr/>
          </p:nvCxnSpPr>
          <p:spPr>
            <a:xfrm>
              <a:off x="4267200" y="5915858"/>
              <a:ext cx="43400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vertical axis"/>
            <p:cNvCxnSpPr/>
            <p:nvPr/>
          </p:nvCxnSpPr>
          <p:spPr>
            <a:xfrm>
              <a:off x="4267200" y="5327304"/>
              <a:ext cx="0" cy="588554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ersistence bar 1"/>
            <p:cNvCxnSpPr/>
            <p:nvPr/>
          </p:nvCxnSpPr>
          <p:spPr>
            <a:xfrm>
              <a:off x="4558323" y="5770154"/>
              <a:ext cx="73616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ersistence bar 2"/>
            <p:cNvCxnSpPr/>
            <p:nvPr/>
          </p:nvCxnSpPr>
          <p:spPr>
            <a:xfrm>
              <a:off x="4677364" y="5600542"/>
              <a:ext cx="47114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ersistence bar 3a"/>
            <p:cNvCxnSpPr/>
            <p:nvPr/>
          </p:nvCxnSpPr>
          <p:spPr>
            <a:xfrm>
              <a:off x="5412749" y="5430830"/>
              <a:ext cx="2644694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267200" y="617496"/>
            <a:ext cx="4340049" cy="434004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horizontal axis"/>
          <p:cNvCxnSpPr/>
          <p:nvPr/>
        </p:nvCxnSpPr>
        <p:spPr>
          <a:xfrm flipV="1">
            <a:off x="4278442" y="617497"/>
            <a:ext cx="4328807" cy="432880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58323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294491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677364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48512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12749" y="1164880"/>
            <a:ext cx="0" cy="432152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57443" y="1167260"/>
            <a:ext cx="0" cy="426357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677364" y="4074766"/>
            <a:ext cx="47114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58323" y="3931892"/>
            <a:ext cx="73616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12749" y="1164880"/>
            <a:ext cx="2645763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609150" y="400523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89691" y="3864742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43218" y="109534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04800" y="5257800"/>
            <a:ext cx="32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Dots near the diagonal represent noise.</a:t>
            </a:r>
            <a:endParaRPr lang="en-US" sz="2600" dirty="0"/>
          </a:p>
        </p:txBody>
      </p:sp>
      <p:sp>
        <p:nvSpPr>
          <p:cNvPr id="64" name="TextBox 63"/>
          <p:cNvSpPr txBox="1"/>
          <p:nvPr/>
        </p:nvSpPr>
        <p:spPr>
          <a:xfrm>
            <a:off x="304800" y="3888938"/>
            <a:ext cx="327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Dots far from the diagonal represent features.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4800" y="2514600"/>
                <a:ext cx="383517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Instead of drawing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 smtClean="0"/>
                  <a:t> as a bar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 smtClean="0"/>
                  <a:t>, draw a dot at coordinates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14600"/>
                <a:ext cx="3835176" cy="1292662"/>
              </a:xfrm>
              <a:prstGeom prst="rect">
                <a:avLst/>
              </a:prstGeom>
              <a:blipFill rotWithShape="0">
                <a:blip r:embed="rId2"/>
                <a:stretch>
                  <a:fillRect l="-2862" t="-4245" r="-1908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9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58" grpId="0" animBg="1"/>
      <p:bldP spid="59" grpId="0" animBg="1"/>
      <p:bldP spid="60" grpId="0" animBg="1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 barcode is a visualization of an algebraic structure.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500" y="17526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Consider the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of complexes associated to a point cloud for an sequence of distance values: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752600"/>
                <a:ext cx="82296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556" t="-6410" r="-111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0097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97" y="2905780"/>
                <a:ext cx="7493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05780"/>
                <a:ext cx="7493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9836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60" y="2905780"/>
                <a:ext cx="7493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13978" y="3601619"/>
            <a:ext cx="2533922" cy="1869886"/>
            <a:chOff x="2137291" y="1668318"/>
            <a:chExt cx="4926448" cy="363543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569369" y="397430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69694" y="481965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59"/>
            <p:cNvSpPr/>
            <p:nvPr/>
          </p:nvSpPr>
          <p:spPr>
            <a:xfrm>
              <a:off x="2438066" y="3125766"/>
              <a:ext cx="763501" cy="8477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284249 w 763501"/>
                <a:gd name="connsiteY0" fmla="*/ 847725 h 847725"/>
                <a:gd name="connsiteX1" fmla="*/ 0 w 763501"/>
                <a:gd name="connsiteY1" fmla="*/ 128589 h 847725"/>
                <a:gd name="connsiteX2" fmla="*/ 763501 w 763501"/>
                <a:gd name="connsiteY2" fmla="*/ 0 h 847725"/>
                <a:gd name="connsiteX3" fmla="*/ 284249 w 763501"/>
                <a:gd name="connsiteY3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501" h="847725">
                  <a:moveTo>
                    <a:pt x="284249" y="847725"/>
                  </a:moveTo>
                  <a:lnTo>
                    <a:pt x="0" y="128589"/>
                  </a:lnTo>
                  <a:lnTo>
                    <a:pt x="763501" y="0"/>
                  </a:lnTo>
                  <a:lnTo>
                    <a:pt x="284249" y="8477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59"/>
            <p:cNvSpPr/>
            <p:nvPr/>
          </p:nvSpPr>
          <p:spPr>
            <a:xfrm>
              <a:off x="6119086" y="3178050"/>
              <a:ext cx="88194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943" h="797719">
                  <a:moveTo>
                    <a:pt x="881943" y="797719"/>
                  </a:moveTo>
                  <a:lnTo>
                    <a:pt x="0" y="747713"/>
                  </a:lnTo>
                  <a:lnTo>
                    <a:pt x="642058" y="0"/>
                  </a:lnTo>
                  <a:lnTo>
                    <a:pt x="88194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59"/>
            <p:cNvSpPr/>
            <p:nvPr/>
          </p:nvSpPr>
          <p:spPr>
            <a:xfrm>
              <a:off x="5298396" y="1918792"/>
              <a:ext cx="1581036" cy="52198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48543 w 601577"/>
                <a:gd name="connsiteY0" fmla="*/ 1307306 h 1307306"/>
                <a:gd name="connsiteX1" fmla="*/ 0 w 601577"/>
                <a:gd name="connsiteY1" fmla="*/ 573882 h 1307306"/>
                <a:gd name="connsiteX2" fmla="*/ 601577 w 601577"/>
                <a:gd name="connsiteY2" fmla="*/ 0 h 1307306"/>
                <a:gd name="connsiteX3" fmla="*/ 348543 w 601577"/>
                <a:gd name="connsiteY3" fmla="*/ 1307306 h 1307306"/>
                <a:gd name="connsiteX0" fmla="*/ 762880 w 1015914"/>
                <a:gd name="connsiteY0" fmla="*/ 1307306 h 1428750"/>
                <a:gd name="connsiteX1" fmla="*/ 0 w 1015914"/>
                <a:gd name="connsiteY1" fmla="*/ 1428750 h 1428750"/>
                <a:gd name="connsiteX2" fmla="*/ 1015914 w 1015914"/>
                <a:gd name="connsiteY2" fmla="*/ 0 h 1428750"/>
                <a:gd name="connsiteX3" fmla="*/ 762880 w 1015914"/>
                <a:gd name="connsiteY3" fmla="*/ 1307306 h 1428750"/>
                <a:gd name="connsiteX0" fmla="*/ 992360 w 992360"/>
                <a:gd name="connsiteY0" fmla="*/ 571500 h 692944"/>
                <a:gd name="connsiteX1" fmla="*/ 229480 w 992360"/>
                <a:gd name="connsiteY1" fmla="*/ 692944 h 692944"/>
                <a:gd name="connsiteX2" fmla="*/ 0 w 992360"/>
                <a:gd name="connsiteY2" fmla="*/ 0 h 692944"/>
                <a:gd name="connsiteX3" fmla="*/ 992360 w 992360"/>
                <a:gd name="connsiteY3" fmla="*/ 571500 h 692944"/>
                <a:gd name="connsiteX0" fmla="*/ 899491 w 899491"/>
                <a:gd name="connsiteY0" fmla="*/ 219075 h 692944"/>
                <a:gd name="connsiteX1" fmla="*/ 229480 w 899491"/>
                <a:gd name="connsiteY1" fmla="*/ 692944 h 692944"/>
                <a:gd name="connsiteX2" fmla="*/ 0 w 899491"/>
                <a:gd name="connsiteY2" fmla="*/ 0 h 692944"/>
                <a:gd name="connsiteX3" fmla="*/ 899491 w 899491"/>
                <a:gd name="connsiteY3" fmla="*/ 219075 h 692944"/>
                <a:gd name="connsiteX0" fmla="*/ 899491 w 899491"/>
                <a:gd name="connsiteY0" fmla="*/ 219075 h 692944"/>
                <a:gd name="connsiteX1" fmla="*/ 457086 w 899491"/>
                <a:gd name="connsiteY1" fmla="*/ 529133 h 692944"/>
                <a:gd name="connsiteX2" fmla="*/ 229480 w 899491"/>
                <a:gd name="connsiteY2" fmla="*/ 692944 h 692944"/>
                <a:gd name="connsiteX3" fmla="*/ 0 w 899491"/>
                <a:gd name="connsiteY3" fmla="*/ 0 h 692944"/>
                <a:gd name="connsiteX4" fmla="*/ 899491 w 899491"/>
                <a:gd name="connsiteY4" fmla="*/ 219075 h 69294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229480 w 1695336"/>
                <a:gd name="connsiteY2" fmla="*/ 692944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948617 w 1695336"/>
                <a:gd name="connsiteY2" fmla="*/ 604838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785191 w 1581036"/>
                <a:gd name="connsiteY0" fmla="*/ 0 h 521989"/>
                <a:gd name="connsiteX1" fmla="*/ 1581036 w 1581036"/>
                <a:gd name="connsiteY1" fmla="*/ 521989 h 521989"/>
                <a:gd name="connsiteX2" fmla="*/ 834317 w 1581036"/>
                <a:gd name="connsiteY2" fmla="*/ 385763 h 521989"/>
                <a:gd name="connsiteX3" fmla="*/ 0 w 1581036"/>
                <a:gd name="connsiteY3" fmla="*/ 140493 h 521989"/>
                <a:gd name="connsiteX4" fmla="*/ 785191 w 1581036"/>
                <a:gd name="connsiteY4" fmla="*/ 0 h 52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36" h="521989">
                  <a:moveTo>
                    <a:pt x="785191" y="0"/>
                  </a:moveTo>
                  <a:lnTo>
                    <a:pt x="1581036" y="521989"/>
                  </a:lnTo>
                  <a:lnTo>
                    <a:pt x="834317" y="385763"/>
                  </a:lnTo>
                  <a:lnTo>
                    <a:pt x="0" y="140493"/>
                  </a:lnTo>
                  <a:lnTo>
                    <a:pt x="785191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59"/>
            <p:cNvSpPr/>
            <p:nvPr/>
          </p:nvSpPr>
          <p:spPr>
            <a:xfrm>
              <a:off x="2805004" y="1740051"/>
              <a:ext cx="1354052" cy="70246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255675 w 601577"/>
                <a:gd name="connsiteY0" fmla="*/ 1114425 h 1114425"/>
                <a:gd name="connsiteX1" fmla="*/ 0 w 601577"/>
                <a:gd name="connsiteY1" fmla="*/ 573882 h 1114425"/>
                <a:gd name="connsiteX2" fmla="*/ 601577 w 601577"/>
                <a:gd name="connsiteY2" fmla="*/ 0 h 1114425"/>
                <a:gd name="connsiteX3" fmla="*/ 255675 w 601577"/>
                <a:gd name="connsiteY3" fmla="*/ 1114425 h 1114425"/>
                <a:gd name="connsiteX0" fmla="*/ 703350 w 1049252"/>
                <a:gd name="connsiteY0" fmla="*/ 1114425 h 1114425"/>
                <a:gd name="connsiteX1" fmla="*/ 0 w 1049252"/>
                <a:gd name="connsiteY1" fmla="*/ 671513 h 1114425"/>
                <a:gd name="connsiteX2" fmla="*/ 1049252 w 1049252"/>
                <a:gd name="connsiteY2" fmla="*/ 0 h 1114425"/>
                <a:gd name="connsiteX3" fmla="*/ 703350 w 1049252"/>
                <a:gd name="connsiteY3" fmla="*/ 1114425 h 1114425"/>
                <a:gd name="connsiteX0" fmla="*/ 703350 w 1363577"/>
                <a:gd name="connsiteY0" fmla="*/ 702468 h 702468"/>
                <a:gd name="connsiteX1" fmla="*/ 0 w 1363577"/>
                <a:gd name="connsiteY1" fmla="*/ 259556 h 702468"/>
                <a:gd name="connsiteX2" fmla="*/ 1363577 w 1363577"/>
                <a:gd name="connsiteY2" fmla="*/ 0 h 702468"/>
                <a:gd name="connsiteX3" fmla="*/ 703350 w 1363577"/>
                <a:gd name="connsiteY3" fmla="*/ 702468 h 702468"/>
                <a:gd name="connsiteX0" fmla="*/ 693825 w 1354052"/>
                <a:gd name="connsiteY0" fmla="*/ 702468 h 702468"/>
                <a:gd name="connsiteX1" fmla="*/ 0 w 1354052"/>
                <a:gd name="connsiteY1" fmla="*/ 252413 h 702468"/>
                <a:gd name="connsiteX2" fmla="*/ 1354052 w 1354052"/>
                <a:gd name="connsiteY2" fmla="*/ 0 h 702468"/>
                <a:gd name="connsiteX3" fmla="*/ 693825 w 1354052"/>
                <a:gd name="connsiteY3" fmla="*/ 702468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052" h="702468">
                  <a:moveTo>
                    <a:pt x="693825" y="702468"/>
                  </a:moveTo>
                  <a:lnTo>
                    <a:pt x="0" y="252413"/>
                  </a:lnTo>
                  <a:lnTo>
                    <a:pt x="1354052" y="0"/>
                  </a:lnTo>
                  <a:lnTo>
                    <a:pt x="693825" y="70246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9"/>
            <p:cNvSpPr/>
            <p:nvPr/>
          </p:nvSpPr>
          <p:spPr>
            <a:xfrm>
              <a:off x="6010010" y="3925759"/>
              <a:ext cx="986718" cy="91489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48543 w 601577"/>
                <a:gd name="connsiteY0" fmla="*/ 1307306 h 1307306"/>
                <a:gd name="connsiteX1" fmla="*/ 0 w 601577"/>
                <a:gd name="connsiteY1" fmla="*/ 573882 h 1307306"/>
                <a:gd name="connsiteX2" fmla="*/ 601577 w 601577"/>
                <a:gd name="connsiteY2" fmla="*/ 0 h 1307306"/>
                <a:gd name="connsiteX3" fmla="*/ 348543 w 601577"/>
                <a:gd name="connsiteY3" fmla="*/ 1307306 h 1307306"/>
                <a:gd name="connsiteX0" fmla="*/ 762880 w 1015914"/>
                <a:gd name="connsiteY0" fmla="*/ 1307306 h 1428750"/>
                <a:gd name="connsiteX1" fmla="*/ 0 w 1015914"/>
                <a:gd name="connsiteY1" fmla="*/ 1428750 h 1428750"/>
                <a:gd name="connsiteX2" fmla="*/ 1015914 w 1015914"/>
                <a:gd name="connsiteY2" fmla="*/ 0 h 1428750"/>
                <a:gd name="connsiteX3" fmla="*/ 762880 w 1015914"/>
                <a:gd name="connsiteY3" fmla="*/ 1307306 h 1428750"/>
                <a:gd name="connsiteX0" fmla="*/ 992360 w 992360"/>
                <a:gd name="connsiteY0" fmla="*/ 571500 h 692944"/>
                <a:gd name="connsiteX1" fmla="*/ 229480 w 992360"/>
                <a:gd name="connsiteY1" fmla="*/ 692944 h 692944"/>
                <a:gd name="connsiteX2" fmla="*/ 0 w 992360"/>
                <a:gd name="connsiteY2" fmla="*/ 0 h 692944"/>
                <a:gd name="connsiteX3" fmla="*/ 992360 w 992360"/>
                <a:gd name="connsiteY3" fmla="*/ 571500 h 692944"/>
                <a:gd name="connsiteX0" fmla="*/ 899491 w 899491"/>
                <a:gd name="connsiteY0" fmla="*/ 219075 h 692944"/>
                <a:gd name="connsiteX1" fmla="*/ 229480 w 899491"/>
                <a:gd name="connsiteY1" fmla="*/ 692944 h 692944"/>
                <a:gd name="connsiteX2" fmla="*/ 0 w 899491"/>
                <a:gd name="connsiteY2" fmla="*/ 0 h 692944"/>
                <a:gd name="connsiteX3" fmla="*/ 899491 w 899491"/>
                <a:gd name="connsiteY3" fmla="*/ 219075 h 692944"/>
                <a:gd name="connsiteX0" fmla="*/ 899491 w 899491"/>
                <a:gd name="connsiteY0" fmla="*/ 219075 h 692944"/>
                <a:gd name="connsiteX1" fmla="*/ 457086 w 899491"/>
                <a:gd name="connsiteY1" fmla="*/ 529133 h 692944"/>
                <a:gd name="connsiteX2" fmla="*/ 229480 w 899491"/>
                <a:gd name="connsiteY2" fmla="*/ 692944 h 692944"/>
                <a:gd name="connsiteX3" fmla="*/ 0 w 899491"/>
                <a:gd name="connsiteY3" fmla="*/ 0 h 692944"/>
                <a:gd name="connsiteX4" fmla="*/ 899491 w 899491"/>
                <a:gd name="connsiteY4" fmla="*/ 219075 h 69294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229480 w 1695336"/>
                <a:gd name="connsiteY2" fmla="*/ 692944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948617 w 1695336"/>
                <a:gd name="connsiteY2" fmla="*/ 604838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785191 w 1581036"/>
                <a:gd name="connsiteY0" fmla="*/ 0 h 521989"/>
                <a:gd name="connsiteX1" fmla="*/ 1581036 w 1581036"/>
                <a:gd name="connsiteY1" fmla="*/ 521989 h 521989"/>
                <a:gd name="connsiteX2" fmla="*/ 834317 w 1581036"/>
                <a:gd name="connsiteY2" fmla="*/ 385763 h 521989"/>
                <a:gd name="connsiteX3" fmla="*/ 0 w 1581036"/>
                <a:gd name="connsiteY3" fmla="*/ 140493 h 521989"/>
                <a:gd name="connsiteX4" fmla="*/ 785191 w 1581036"/>
                <a:gd name="connsiteY4" fmla="*/ 0 h 521989"/>
                <a:gd name="connsiteX0" fmla="*/ 1294779 w 1581036"/>
                <a:gd name="connsiteY0" fmla="*/ 0 h 893464"/>
                <a:gd name="connsiteX1" fmla="*/ 1581036 w 1581036"/>
                <a:gd name="connsiteY1" fmla="*/ 893464 h 893464"/>
                <a:gd name="connsiteX2" fmla="*/ 834317 w 1581036"/>
                <a:gd name="connsiteY2" fmla="*/ 757238 h 893464"/>
                <a:gd name="connsiteX3" fmla="*/ 0 w 1581036"/>
                <a:gd name="connsiteY3" fmla="*/ 511968 h 893464"/>
                <a:gd name="connsiteX4" fmla="*/ 1294779 w 1581036"/>
                <a:gd name="connsiteY4" fmla="*/ 0 h 893464"/>
                <a:gd name="connsiteX0" fmla="*/ 878061 w 1164318"/>
                <a:gd name="connsiteY0" fmla="*/ 50007 h 943471"/>
                <a:gd name="connsiteX1" fmla="*/ 1164318 w 1164318"/>
                <a:gd name="connsiteY1" fmla="*/ 943471 h 943471"/>
                <a:gd name="connsiteX2" fmla="*/ 417599 w 1164318"/>
                <a:gd name="connsiteY2" fmla="*/ 807245 h 943471"/>
                <a:gd name="connsiteX3" fmla="*/ 0 w 1164318"/>
                <a:gd name="connsiteY3" fmla="*/ 0 h 943471"/>
                <a:gd name="connsiteX4" fmla="*/ 878061 w 1164318"/>
                <a:gd name="connsiteY4" fmla="*/ 50007 h 943471"/>
                <a:gd name="connsiteX0" fmla="*/ 991480 w 1277737"/>
                <a:gd name="connsiteY0" fmla="*/ 50007 h 943471"/>
                <a:gd name="connsiteX1" fmla="*/ 1277737 w 1277737"/>
                <a:gd name="connsiteY1" fmla="*/ 943471 h 943471"/>
                <a:gd name="connsiteX2" fmla="*/ 0 w 1277737"/>
                <a:gd name="connsiteY2" fmla="*/ 907257 h 943471"/>
                <a:gd name="connsiteX3" fmla="*/ 113419 w 1277737"/>
                <a:gd name="connsiteY3" fmla="*/ 0 h 943471"/>
                <a:gd name="connsiteX4" fmla="*/ 991480 w 1277737"/>
                <a:gd name="connsiteY4" fmla="*/ 50007 h 943471"/>
                <a:gd name="connsiteX0" fmla="*/ 991480 w 991480"/>
                <a:gd name="connsiteY0" fmla="*/ 50007 h 914896"/>
                <a:gd name="connsiteX1" fmla="*/ 891975 w 991480"/>
                <a:gd name="connsiteY1" fmla="*/ 914896 h 914896"/>
                <a:gd name="connsiteX2" fmla="*/ 0 w 991480"/>
                <a:gd name="connsiteY2" fmla="*/ 907257 h 914896"/>
                <a:gd name="connsiteX3" fmla="*/ 113419 w 991480"/>
                <a:gd name="connsiteY3" fmla="*/ 0 h 914896"/>
                <a:gd name="connsiteX4" fmla="*/ 991480 w 991480"/>
                <a:gd name="connsiteY4" fmla="*/ 50007 h 914896"/>
                <a:gd name="connsiteX0" fmla="*/ 979574 w 979574"/>
                <a:gd name="connsiteY0" fmla="*/ 100014 h 914896"/>
                <a:gd name="connsiteX1" fmla="*/ 891975 w 979574"/>
                <a:gd name="connsiteY1" fmla="*/ 914896 h 914896"/>
                <a:gd name="connsiteX2" fmla="*/ 0 w 979574"/>
                <a:gd name="connsiteY2" fmla="*/ 907257 h 914896"/>
                <a:gd name="connsiteX3" fmla="*/ 113419 w 979574"/>
                <a:gd name="connsiteY3" fmla="*/ 0 h 914896"/>
                <a:gd name="connsiteX4" fmla="*/ 979574 w 979574"/>
                <a:gd name="connsiteY4" fmla="*/ 100014 h 914896"/>
                <a:gd name="connsiteX0" fmla="*/ 986718 w 986718"/>
                <a:gd name="connsiteY0" fmla="*/ 52389 h 914896"/>
                <a:gd name="connsiteX1" fmla="*/ 891975 w 986718"/>
                <a:gd name="connsiteY1" fmla="*/ 914896 h 914896"/>
                <a:gd name="connsiteX2" fmla="*/ 0 w 986718"/>
                <a:gd name="connsiteY2" fmla="*/ 907257 h 914896"/>
                <a:gd name="connsiteX3" fmla="*/ 113419 w 986718"/>
                <a:gd name="connsiteY3" fmla="*/ 0 h 914896"/>
                <a:gd name="connsiteX4" fmla="*/ 986718 w 986718"/>
                <a:gd name="connsiteY4" fmla="*/ 52389 h 9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18" h="914896">
                  <a:moveTo>
                    <a:pt x="986718" y="52389"/>
                  </a:moveTo>
                  <a:lnTo>
                    <a:pt x="891975" y="914896"/>
                  </a:lnTo>
                  <a:lnTo>
                    <a:pt x="0" y="907257"/>
                  </a:lnTo>
                  <a:lnTo>
                    <a:pt x="113419" y="0"/>
                  </a:lnTo>
                  <a:lnTo>
                    <a:pt x="986718" y="52389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1"/>
              <a:endCxn id="15" idx="2"/>
            </p:cNvCxnSpPr>
            <p:nvPr/>
          </p:nvCxnSpPr>
          <p:spPr>
            <a:xfrm flipH="1">
              <a:off x="6761144" y="244078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16" idx="0"/>
            </p:cNvCxnSpPr>
            <p:nvPr/>
          </p:nvCxnSpPr>
          <p:spPr>
            <a:xfrm flipH="1" flipV="1">
              <a:off x="6083587" y="1918792"/>
              <a:ext cx="49126" cy="3857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59"/>
            <p:cNvSpPr/>
            <p:nvPr/>
          </p:nvSpPr>
          <p:spPr>
            <a:xfrm>
              <a:off x="2201787" y="1990725"/>
              <a:ext cx="1296902" cy="126116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255675 w 601577"/>
                <a:gd name="connsiteY0" fmla="*/ 1114425 h 1114425"/>
                <a:gd name="connsiteX1" fmla="*/ 0 w 601577"/>
                <a:gd name="connsiteY1" fmla="*/ 573882 h 1114425"/>
                <a:gd name="connsiteX2" fmla="*/ 601577 w 601577"/>
                <a:gd name="connsiteY2" fmla="*/ 0 h 1114425"/>
                <a:gd name="connsiteX3" fmla="*/ 255675 w 601577"/>
                <a:gd name="connsiteY3" fmla="*/ 1114425 h 1114425"/>
                <a:gd name="connsiteX0" fmla="*/ 703350 w 1049252"/>
                <a:gd name="connsiteY0" fmla="*/ 1114425 h 1114425"/>
                <a:gd name="connsiteX1" fmla="*/ 0 w 1049252"/>
                <a:gd name="connsiteY1" fmla="*/ 671513 h 1114425"/>
                <a:gd name="connsiteX2" fmla="*/ 1049252 w 1049252"/>
                <a:gd name="connsiteY2" fmla="*/ 0 h 1114425"/>
                <a:gd name="connsiteX3" fmla="*/ 703350 w 1049252"/>
                <a:gd name="connsiteY3" fmla="*/ 1114425 h 1114425"/>
                <a:gd name="connsiteX0" fmla="*/ 703350 w 1363577"/>
                <a:gd name="connsiteY0" fmla="*/ 702468 h 702468"/>
                <a:gd name="connsiteX1" fmla="*/ 0 w 1363577"/>
                <a:gd name="connsiteY1" fmla="*/ 259556 h 702468"/>
                <a:gd name="connsiteX2" fmla="*/ 1363577 w 1363577"/>
                <a:gd name="connsiteY2" fmla="*/ 0 h 702468"/>
                <a:gd name="connsiteX3" fmla="*/ 703350 w 1363577"/>
                <a:gd name="connsiteY3" fmla="*/ 702468 h 702468"/>
                <a:gd name="connsiteX0" fmla="*/ 658106 w 1318333"/>
                <a:gd name="connsiteY0" fmla="*/ 702468 h 702468"/>
                <a:gd name="connsiteX1" fmla="*/ 0 w 1318333"/>
                <a:gd name="connsiteY1" fmla="*/ 221456 h 702468"/>
                <a:gd name="connsiteX2" fmla="*/ 1318333 w 1318333"/>
                <a:gd name="connsiteY2" fmla="*/ 0 h 702468"/>
                <a:gd name="connsiteX3" fmla="*/ 658106 w 1318333"/>
                <a:gd name="connsiteY3" fmla="*/ 702468 h 70246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236625 w 1318333"/>
                <a:gd name="connsiteY3" fmla="*/ 912018 h 91201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505694 w 1318333"/>
                <a:gd name="connsiteY3" fmla="*/ 689083 h 912018"/>
                <a:gd name="connsiteX4" fmla="*/ 236625 w 1318333"/>
                <a:gd name="connsiteY4" fmla="*/ 912018 h 91201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998613 w 1318333"/>
                <a:gd name="connsiteY3" fmla="*/ 786714 h 912018"/>
                <a:gd name="connsiteX4" fmla="*/ 236625 w 1318333"/>
                <a:gd name="connsiteY4" fmla="*/ 912018 h 912018"/>
                <a:gd name="connsiteX0" fmla="*/ 236625 w 1296902"/>
                <a:gd name="connsiteY0" fmla="*/ 812005 h 812005"/>
                <a:gd name="connsiteX1" fmla="*/ 0 w 1296902"/>
                <a:gd name="connsiteY1" fmla="*/ 121443 h 812005"/>
                <a:gd name="connsiteX2" fmla="*/ 1296902 w 1296902"/>
                <a:gd name="connsiteY2" fmla="*/ 0 h 812005"/>
                <a:gd name="connsiteX3" fmla="*/ 998613 w 1296902"/>
                <a:gd name="connsiteY3" fmla="*/ 686701 h 812005"/>
                <a:gd name="connsiteX4" fmla="*/ 236625 w 1296902"/>
                <a:gd name="connsiteY4" fmla="*/ 812005 h 812005"/>
                <a:gd name="connsiteX0" fmla="*/ 236625 w 1296902"/>
                <a:gd name="connsiteY0" fmla="*/ 812005 h 812005"/>
                <a:gd name="connsiteX1" fmla="*/ 0 w 1296902"/>
                <a:gd name="connsiteY1" fmla="*/ 121443 h 812005"/>
                <a:gd name="connsiteX2" fmla="*/ 527126 w 1296902"/>
                <a:gd name="connsiteY2" fmla="*/ 72339 h 812005"/>
                <a:gd name="connsiteX3" fmla="*/ 1296902 w 1296902"/>
                <a:gd name="connsiteY3" fmla="*/ 0 h 812005"/>
                <a:gd name="connsiteX4" fmla="*/ 998613 w 1296902"/>
                <a:gd name="connsiteY4" fmla="*/ 686701 h 812005"/>
                <a:gd name="connsiteX5" fmla="*/ 236625 w 1296902"/>
                <a:gd name="connsiteY5" fmla="*/ 812005 h 812005"/>
                <a:gd name="connsiteX0" fmla="*/ 236625 w 1296902"/>
                <a:gd name="connsiteY0" fmla="*/ 1261160 h 1261160"/>
                <a:gd name="connsiteX1" fmla="*/ 0 w 1296902"/>
                <a:gd name="connsiteY1" fmla="*/ 570598 h 1261160"/>
                <a:gd name="connsiteX2" fmla="*/ 596182 w 1296902"/>
                <a:gd name="connsiteY2" fmla="*/ 0 h 1261160"/>
                <a:gd name="connsiteX3" fmla="*/ 1296902 w 1296902"/>
                <a:gd name="connsiteY3" fmla="*/ 449155 h 1261160"/>
                <a:gd name="connsiteX4" fmla="*/ 998613 w 1296902"/>
                <a:gd name="connsiteY4" fmla="*/ 1135856 h 1261160"/>
                <a:gd name="connsiteX5" fmla="*/ 236625 w 1296902"/>
                <a:gd name="connsiteY5" fmla="*/ 1261160 h 12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902" h="1261160">
                  <a:moveTo>
                    <a:pt x="236625" y="1261160"/>
                  </a:moveTo>
                  <a:lnTo>
                    <a:pt x="0" y="570598"/>
                  </a:lnTo>
                  <a:lnTo>
                    <a:pt x="596182" y="0"/>
                  </a:lnTo>
                  <a:lnTo>
                    <a:pt x="1296902" y="449155"/>
                  </a:lnTo>
                  <a:lnTo>
                    <a:pt x="998613" y="1135856"/>
                  </a:lnTo>
                  <a:lnTo>
                    <a:pt x="236625" y="126116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04877" y="3596943"/>
            <a:ext cx="2546597" cy="1879239"/>
            <a:chOff x="2137291" y="1668318"/>
            <a:chExt cx="4926448" cy="3635430"/>
          </a:xfrm>
        </p:grpSpPr>
        <p:sp>
          <p:nvSpPr>
            <p:cNvPr id="42" name="triangles 7.89"/>
            <p:cNvSpPr/>
            <p:nvPr/>
          </p:nvSpPr>
          <p:spPr>
            <a:xfrm>
              <a:off x="6095624" y="1912111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7.5"/>
            <p:cNvSpPr/>
            <p:nvPr/>
          </p:nvSpPr>
          <p:spPr>
            <a:xfrm>
              <a:off x="2814459" y="1725517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s 7.3"/>
            <p:cNvSpPr/>
            <p:nvPr/>
          </p:nvSpPr>
          <p:spPr>
            <a:xfrm>
              <a:off x="2210909" y="2440709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s 7.2"/>
            <p:cNvSpPr/>
            <p:nvPr/>
          </p:nvSpPr>
          <p:spPr>
            <a:xfrm>
              <a:off x="6015335" y="391686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s 7.1"/>
            <p:cNvSpPr/>
            <p:nvPr/>
          </p:nvSpPr>
          <p:spPr>
            <a:xfrm>
              <a:off x="2208468" y="1997143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s 7.1"/>
            <p:cNvSpPr/>
            <p:nvPr/>
          </p:nvSpPr>
          <p:spPr>
            <a:xfrm>
              <a:off x="2210560" y="1998462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7.0"/>
            <p:cNvSpPr/>
            <p:nvPr/>
          </p:nvSpPr>
          <p:spPr>
            <a:xfrm>
              <a:off x="2437510" y="3233879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s 6.6"/>
            <p:cNvSpPr/>
            <p:nvPr/>
          </p:nvSpPr>
          <p:spPr>
            <a:xfrm>
              <a:off x="2203389" y="1996147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s 6.6"/>
            <p:cNvSpPr/>
            <p:nvPr/>
          </p:nvSpPr>
          <p:spPr>
            <a:xfrm>
              <a:off x="6012633" y="3926921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6.3"/>
            <p:cNvSpPr/>
            <p:nvPr/>
          </p:nvSpPr>
          <p:spPr>
            <a:xfrm>
              <a:off x="2199364" y="2550501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.92"/>
            <p:cNvSpPr/>
            <p:nvPr/>
          </p:nvSpPr>
          <p:spPr>
            <a:xfrm>
              <a:off x="6141570" y="2290203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.3"/>
            <p:cNvSpPr/>
            <p:nvPr/>
          </p:nvSpPr>
          <p:spPr>
            <a:xfrm>
              <a:off x="2435892" y="3131741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.3"/>
            <p:cNvSpPr/>
            <p:nvPr/>
          </p:nvSpPr>
          <p:spPr>
            <a:xfrm>
              <a:off x="6137889" y="3176670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.29"/>
            <p:cNvSpPr/>
            <p:nvPr/>
          </p:nvSpPr>
          <p:spPr>
            <a:xfrm>
              <a:off x="6085743" y="1910272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4.72"/>
            <p:cNvSpPr/>
            <p:nvPr/>
          </p:nvSpPr>
          <p:spPr>
            <a:xfrm>
              <a:off x="5304124" y="1913634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line 7.89"/>
            <p:cNvCxnSpPr/>
            <p:nvPr/>
          </p:nvCxnSpPr>
          <p:spPr>
            <a:xfrm flipH="1" flipV="1">
              <a:off x="6086475" y="1909158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e 7.5"/>
            <p:cNvCxnSpPr/>
            <p:nvPr/>
          </p:nvCxnSpPr>
          <p:spPr>
            <a:xfrm flipH="1">
              <a:off x="2800949" y="1731993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ne 7.5"/>
            <p:cNvCxnSpPr/>
            <p:nvPr/>
          </p:nvCxnSpPr>
          <p:spPr>
            <a:xfrm>
              <a:off x="3814763" y="5019071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ne 7.4"/>
            <p:cNvCxnSpPr/>
            <p:nvPr/>
          </p:nvCxnSpPr>
          <p:spPr>
            <a:xfrm>
              <a:off x="2569369" y="4504721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ne 7.3"/>
            <p:cNvCxnSpPr/>
            <p:nvPr/>
          </p:nvCxnSpPr>
          <p:spPr>
            <a:xfrm flipH="1">
              <a:off x="2440448" y="2437152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ne 7.2"/>
            <p:cNvCxnSpPr/>
            <p:nvPr/>
          </p:nvCxnSpPr>
          <p:spPr>
            <a:xfrm flipV="1">
              <a:off x="6010010" y="3972781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ne 7.1"/>
            <p:cNvCxnSpPr/>
            <p:nvPr/>
          </p:nvCxnSpPr>
          <p:spPr>
            <a:xfrm flipH="1">
              <a:off x="2438412" y="1985358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e 7.1"/>
            <p:cNvCxnSpPr/>
            <p:nvPr/>
          </p:nvCxnSpPr>
          <p:spPr>
            <a:xfrm flipH="1">
              <a:off x="2201787" y="2437152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e 7.0"/>
            <p:cNvCxnSpPr/>
            <p:nvPr/>
          </p:nvCxnSpPr>
          <p:spPr>
            <a:xfrm>
              <a:off x="2432050" y="3233133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e 6.6"/>
            <p:cNvCxnSpPr/>
            <p:nvPr/>
          </p:nvCxnSpPr>
          <p:spPr>
            <a:xfrm>
              <a:off x="6123429" y="3920392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e 6.6"/>
            <p:cNvCxnSpPr/>
            <p:nvPr/>
          </p:nvCxnSpPr>
          <p:spPr>
            <a:xfrm>
              <a:off x="2797969" y="1985358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e 6.5"/>
            <p:cNvCxnSpPr/>
            <p:nvPr/>
          </p:nvCxnSpPr>
          <p:spPr>
            <a:xfrm>
              <a:off x="4159056" y="1734684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e 6.3"/>
            <p:cNvCxnSpPr/>
            <p:nvPr/>
          </p:nvCxnSpPr>
          <p:spPr>
            <a:xfrm flipH="1" flipV="1">
              <a:off x="2201787" y="2555956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e 5.92"/>
            <p:cNvCxnSpPr/>
            <p:nvPr/>
          </p:nvCxnSpPr>
          <p:spPr>
            <a:xfrm flipH="1" flipV="1">
              <a:off x="6138863" y="2289175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e 5.3"/>
            <p:cNvCxnSpPr/>
            <p:nvPr/>
          </p:nvCxnSpPr>
          <p:spPr>
            <a:xfrm flipH="1">
              <a:off x="6129338" y="3175000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e 5.3"/>
            <p:cNvCxnSpPr/>
            <p:nvPr/>
          </p:nvCxnSpPr>
          <p:spPr>
            <a:xfrm flipV="1">
              <a:off x="2707424" y="3130550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ne 5.29"/>
            <p:cNvCxnSpPr/>
            <p:nvPr/>
          </p:nvCxnSpPr>
          <p:spPr>
            <a:xfrm flipH="1" flipV="1">
              <a:off x="6081713" y="1908175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ne 5.2"/>
            <p:cNvCxnSpPr/>
            <p:nvPr/>
          </p:nvCxnSpPr>
          <p:spPr>
            <a:xfrm flipH="1">
              <a:off x="3505200" y="1733325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e 5.2"/>
            <p:cNvCxnSpPr/>
            <p:nvPr/>
          </p:nvCxnSpPr>
          <p:spPr>
            <a:xfrm flipV="1">
              <a:off x="5169694" y="481330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e 5.0"/>
            <p:cNvCxnSpPr/>
            <p:nvPr/>
          </p:nvCxnSpPr>
          <p:spPr>
            <a:xfrm flipH="1">
              <a:off x="6013847" y="3917950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4.8"/>
            <p:cNvCxnSpPr/>
            <p:nvPr/>
          </p:nvCxnSpPr>
          <p:spPr>
            <a:xfrm flipH="1">
              <a:off x="6896101" y="3965575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e 4.8"/>
            <p:cNvCxnSpPr/>
            <p:nvPr/>
          </p:nvCxnSpPr>
          <p:spPr>
            <a:xfrm>
              <a:off x="6017419" y="4818063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e 4.8"/>
            <p:cNvCxnSpPr/>
            <p:nvPr/>
          </p:nvCxnSpPr>
          <p:spPr>
            <a:xfrm>
              <a:off x="6124575" y="3925094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4.72"/>
            <p:cNvCxnSpPr/>
            <p:nvPr/>
          </p:nvCxnSpPr>
          <p:spPr>
            <a:xfrm flipH="1" flipV="1">
              <a:off x="5300663" y="2055813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e 4.6"/>
            <p:cNvCxnSpPr/>
            <p:nvPr/>
          </p:nvCxnSpPr>
          <p:spPr>
            <a:xfrm>
              <a:off x="6757988" y="3175000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e 4.6"/>
            <p:cNvCxnSpPr/>
            <p:nvPr/>
          </p:nvCxnSpPr>
          <p:spPr>
            <a:xfrm>
              <a:off x="2803525" y="1984375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e 4.5"/>
            <p:cNvCxnSpPr/>
            <p:nvPr/>
          </p:nvCxnSpPr>
          <p:spPr>
            <a:xfrm flipH="1">
              <a:off x="2203450" y="1987550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e 4.32"/>
            <p:cNvCxnSpPr/>
            <p:nvPr/>
          </p:nvCxnSpPr>
          <p:spPr>
            <a:xfrm flipH="1">
              <a:off x="5310188" y="1917700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e 4.3"/>
            <p:cNvCxnSpPr/>
            <p:nvPr/>
          </p:nvCxnSpPr>
          <p:spPr>
            <a:xfrm flipV="1">
              <a:off x="2427799" y="3127375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e 4.3"/>
            <p:cNvCxnSpPr/>
            <p:nvPr/>
          </p:nvCxnSpPr>
          <p:spPr>
            <a:xfrm>
              <a:off x="2432050" y="3238500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e 4.2"/>
            <p:cNvCxnSpPr/>
            <p:nvPr/>
          </p:nvCxnSpPr>
          <p:spPr>
            <a:xfrm flipV="1">
              <a:off x="3195916" y="2422525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e 4.17"/>
            <p:cNvCxnSpPr/>
            <p:nvPr/>
          </p:nvCxnSpPr>
          <p:spPr>
            <a:xfrm flipH="1" flipV="1">
              <a:off x="6129338" y="2289175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ne 4.1"/>
            <p:cNvCxnSpPr/>
            <p:nvPr/>
          </p:nvCxnSpPr>
          <p:spPr>
            <a:xfrm>
              <a:off x="2203450" y="2546350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e 4.1"/>
            <p:cNvCxnSpPr/>
            <p:nvPr/>
          </p:nvCxnSpPr>
          <p:spPr>
            <a:xfrm flipH="1">
              <a:off x="6761144" y="243443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e 3.1"/>
            <p:cNvCxnSpPr/>
            <p:nvPr/>
          </p:nvCxnSpPr>
          <p:spPr>
            <a:xfrm flipH="1">
              <a:off x="2569369" y="396795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ne 2.07"/>
            <p:cNvCxnSpPr/>
            <p:nvPr/>
          </p:nvCxnSpPr>
          <p:spPr>
            <a:xfrm flipH="1" flipV="1">
              <a:off x="6086475" y="1912938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08452" y="3586725"/>
            <a:ext cx="2574290" cy="1899675"/>
            <a:chOff x="2137291" y="950844"/>
            <a:chExt cx="4926448" cy="3635430"/>
          </a:xfrm>
        </p:grpSpPr>
        <p:sp>
          <p:nvSpPr>
            <p:cNvPr id="113" name="triangle 11.22"/>
            <p:cNvSpPr/>
            <p:nvPr/>
          </p:nvSpPr>
          <p:spPr>
            <a:xfrm>
              <a:off x="4164307" y="1017982"/>
              <a:ext cx="1966766" cy="55768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905880 w 1905880"/>
                <a:gd name="connsiteY0" fmla="*/ 487362 h 701675"/>
                <a:gd name="connsiteX1" fmla="*/ 0 w 1905880"/>
                <a:gd name="connsiteY1" fmla="*/ 701675 h 701675"/>
                <a:gd name="connsiteX2" fmla="*/ 650789 w 1905880"/>
                <a:gd name="connsiteY2" fmla="*/ 0 h 701675"/>
                <a:gd name="connsiteX3" fmla="*/ 1905880 w 1905880"/>
                <a:gd name="connsiteY3" fmla="*/ 487362 h 701675"/>
                <a:gd name="connsiteX0" fmla="*/ 1255091 w 1255091"/>
                <a:gd name="connsiteY0" fmla="*/ 487362 h 622300"/>
                <a:gd name="connsiteX1" fmla="*/ 466811 w 1255091"/>
                <a:gd name="connsiteY1" fmla="*/ 622300 h 622300"/>
                <a:gd name="connsiteX2" fmla="*/ 0 w 1255091"/>
                <a:gd name="connsiteY2" fmla="*/ 0 h 622300"/>
                <a:gd name="connsiteX3" fmla="*/ 1255091 w 1255091"/>
                <a:gd name="connsiteY3" fmla="*/ 487362 h 622300"/>
                <a:gd name="connsiteX0" fmla="*/ 1912316 w 1912316"/>
                <a:gd name="connsiteY0" fmla="*/ 195262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95262 h 330200"/>
                <a:gd name="connsiteX0" fmla="*/ 1912316 w 1912316"/>
                <a:gd name="connsiteY0" fmla="*/ 185737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85737 h 330200"/>
                <a:gd name="connsiteX0" fmla="*/ 1912316 w 1912316"/>
                <a:gd name="connsiteY0" fmla="*/ 185737 h 651355"/>
                <a:gd name="connsiteX1" fmla="*/ 1846635 w 1912316"/>
                <a:gd name="connsiteY1" fmla="*/ 651355 h 651355"/>
                <a:gd name="connsiteX2" fmla="*/ 0 w 1912316"/>
                <a:gd name="connsiteY2" fmla="*/ 0 h 651355"/>
                <a:gd name="connsiteX3" fmla="*/ 1912316 w 1912316"/>
                <a:gd name="connsiteY3" fmla="*/ 185737 h 651355"/>
                <a:gd name="connsiteX0" fmla="*/ 1805264 w 1846635"/>
                <a:gd name="connsiteY0" fmla="*/ 274947 h 651355"/>
                <a:gd name="connsiteX1" fmla="*/ 1846635 w 1846635"/>
                <a:gd name="connsiteY1" fmla="*/ 651355 h 651355"/>
                <a:gd name="connsiteX2" fmla="*/ 0 w 1846635"/>
                <a:gd name="connsiteY2" fmla="*/ 0 h 651355"/>
                <a:gd name="connsiteX3" fmla="*/ 1805264 w 1846635"/>
                <a:gd name="connsiteY3" fmla="*/ 274947 h 651355"/>
                <a:gd name="connsiteX0" fmla="*/ 1930158 w 1971529"/>
                <a:gd name="connsiteY0" fmla="*/ 181277 h 557685"/>
                <a:gd name="connsiteX1" fmla="*/ 1971529 w 1971529"/>
                <a:gd name="connsiteY1" fmla="*/ 557685 h 557685"/>
                <a:gd name="connsiteX2" fmla="*/ 0 w 1971529"/>
                <a:gd name="connsiteY2" fmla="*/ 0 h 557685"/>
                <a:gd name="connsiteX3" fmla="*/ 1930158 w 1971529"/>
                <a:gd name="connsiteY3" fmla="*/ 181277 h 557685"/>
                <a:gd name="connsiteX0" fmla="*/ 1930158 w 1971529"/>
                <a:gd name="connsiteY0" fmla="*/ 190802 h 567210"/>
                <a:gd name="connsiteX1" fmla="*/ 1971529 w 1971529"/>
                <a:gd name="connsiteY1" fmla="*/ 567210 h 567210"/>
                <a:gd name="connsiteX2" fmla="*/ 0 w 1971529"/>
                <a:gd name="connsiteY2" fmla="*/ 0 h 567210"/>
                <a:gd name="connsiteX3" fmla="*/ 1930158 w 1971529"/>
                <a:gd name="connsiteY3" fmla="*/ 190802 h 567210"/>
                <a:gd name="connsiteX0" fmla="*/ 1925395 w 1971529"/>
                <a:gd name="connsiteY0" fmla="*/ 186039 h 567210"/>
                <a:gd name="connsiteX1" fmla="*/ 1971529 w 1971529"/>
                <a:gd name="connsiteY1" fmla="*/ 567210 h 567210"/>
                <a:gd name="connsiteX2" fmla="*/ 0 w 1971529"/>
                <a:gd name="connsiteY2" fmla="*/ 0 h 567210"/>
                <a:gd name="connsiteX3" fmla="*/ 1925395 w 1971529"/>
                <a:gd name="connsiteY3" fmla="*/ 186039 h 567210"/>
                <a:gd name="connsiteX0" fmla="*/ 1925395 w 1966766"/>
                <a:gd name="connsiteY0" fmla="*/ 186039 h 557685"/>
                <a:gd name="connsiteX1" fmla="*/ 1966766 w 1966766"/>
                <a:gd name="connsiteY1" fmla="*/ 557685 h 557685"/>
                <a:gd name="connsiteX2" fmla="*/ 0 w 1966766"/>
                <a:gd name="connsiteY2" fmla="*/ 0 h 557685"/>
                <a:gd name="connsiteX3" fmla="*/ 1925395 w 1966766"/>
                <a:gd name="connsiteY3" fmla="*/ 186039 h 5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766" h="557685">
                  <a:moveTo>
                    <a:pt x="1925395" y="186039"/>
                  </a:moveTo>
                  <a:lnTo>
                    <a:pt x="1966766" y="557685"/>
                  </a:lnTo>
                  <a:lnTo>
                    <a:pt x="0" y="0"/>
                  </a:lnTo>
                  <a:lnTo>
                    <a:pt x="1925395" y="18603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iangle 11.1"/>
            <p:cNvSpPr/>
            <p:nvPr/>
          </p:nvSpPr>
          <p:spPr>
            <a:xfrm>
              <a:off x="5318507" y="1204609"/>
              <a:ext cx="803361" cy="2011363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690562 h 1073150"/>
                <a:gd name="connsiteX1" fmla="*/ 0 w 1788405"/>
                <a:gd name="connsiteY1" fmla="*/ 1073150 h 1073150"/>
                <a:gd name="connsiteX2" fmla="*/ 552364 w 1788405"/>
                <a:gd name="connsiteY2" fmla="*/ 0 h 1073150"/>
                <a:gd name="connsiteX3" fmla="*/ 1788405 w 1788405"/>
                <a:gd name="connsiteY3" fmla="*/ 690562 h 1073150"/>
                <a:gd name="connsiteX0" fmla="*/ 1236041 w 1236041"/>
                <a:gd name="connsiteY0" fmla="*/ 690562 h 1879600"/>
                <a:gd name="connsiteX1" fmla="*/ 803361 w 1236041"/>
                <a:gd name="connsiteY1" fmla="*/ 1879600 h 1879600"/>
                <a:gd name="connsiteX2" fmla="*/ 0 w 1236041"/>
                <a:gd name="connsiteY2" fmla="*/ 0 h 1879600"/>
                <a:gd name="connsiteX3" fmla="*/ 1236041 w 1236041"/>
                <a:gd name="connsiteY3" fmla="*/ 690562 h 1879600"/>
                <a:gd name="connsiteX0" fmla="*/ 769316 w 803361"/>
                <a:gd name="connsiteY0" fmla="*/ 0 h 2011363"/>
                <a:gd name="connsiteX1" fmla="*/ 803361 w 803361"/>
                <a:gd name="connsiteY1" fmla="*/ 2011363 h 2011363"/>
                <a:gd name="connsiteX2" fmla="*/ 0 w 803361"/>
                <a:gd name="connsiteY2" fmla="*/ 131763 h 2011363"/>
                <a:gd name="connsiteX3" fmla="*/ 769316 w 803361"/>
                <a:gd name="connsiteY3" fmla="*/ 0 h 20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361" h="2011363">
                  <a:moveTo>
                    <a:pt x="769316" y="0"/>
                  </a:moveTo>
                  <a:lnTo>
                    <a:pt x="803361" y="2011363"/>
                  </a:lnTo>
                  <a:lnTo>
                    <a:pt x="0" y="131763"/>
                  </a:lnTo>
                  <a:lnTo>
                    <a:pt x="769316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riangle 10.8"/>
            <p:cNvSpPr/>
            <p:nvPr/>
          </p:nvSpPr>
          <p:spPr>
            <a:xfrm>
              <a:off x="2578440" y="2416257"/>
              <a:ext cx="1239130" cy="1887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1068387 h 1450975"/>
                <a:gd name="connsiteX1" fmla="*/ 0 w 1788405"/>
                <a:gd name="connsiteY1" fmla="*/ 1450975 h 1450975"/>
                <a:gd name="connsiteX2" fmla="*/ 961939 w 1788405"/>
                <a:gd name="connsiteY2" fmla="*/ 0 h 1450975"/>
                <a:gd name="connsiteX3" fmla="*/ 1788405 w 1788405"/>
                <a:gd name="connsiteY3" fmla="*/ 1068387 h 1450975"/>
                <a:gd name="connsiteX0" fmla="*/ 1578855 w 1578855"/>
                <a:gd name="connsiteY0" fmla="*/ 1887537 h 1887537"/>
                <a:gd name="connsiteX1" fmla="*/ 0 w 1578855"/>
                <a:gd name="connsiteY1" fmla="*/ 1450975 h 1887537"/>
                <a:gd name="connsiteX2" fmla="*/ 961939 w 1578855"/>
                <a:gd name="connsiteY2" fmla="*/ 0 h 1887537"/>
                <a:gd name="connsiteX3" fmla="*/ 1578855 w 1578855"/>
                <a:gd name="connsiteY3" fmla="*/ 1887537 h 1887537"/>
                <a:gd name="connsiteX0" fmla="*/ 1239130 w 1239130"/>
                <a:gd name="connsiteY0" fmla="*/ 1887537 h 1887537"/>
                <a:gd name="connsiteX1" fmla="*/ 0 w 1239130"/>
                <a:gd name="connsiteY1" fmla="*/ 1377950 h 1887537"/>
                <a:gd name="connsiteX2" fmla="*/ 622214 w 1239130"/>
                <a:gd name="connsiteY2" fmla="*/ 0 h 1887537"/>
                <a:gd name="connsiteX3" fmla="*/ 1239130 w 1239130"/>
                <a:gd name="connsiteY3" fmla="*/ 1887537 h 188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130" h="1887537">
                  <a:moveTo>
                    <a:pt x="1239130" y="1887537"/>
                  </a:moveTo>
                  <a:lnTo>
                    <a:pt x="0" y="1377950"/>
                  </a:lnTo>
                  <a:lnTo>
                    <a:pt x="622214" y="0"/>
                  </a:lnTo>
                  <a:lnTo>
                    <a:pt x="1239130" y="1887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iangle 10.8"/>
            <p:cNvSpPr/>
            <p:nvPr/>
          </p:nvSpPr>
          <p:spPr>
            <a:xfrm>
              <a:off x="2210641" y="1851702"/>
              <a:ext cx="358861" cy="19526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483605 w 1483605"/>
                <a:gd name="connsiteY0" fmla="*/ 319087 h 1254125"/>
                <a:gd name="connsiteX1" fmla="*/ 0 w 1483605"/>
                <a:gd name="connsiteY1" fmla="*/ 1254125 h 1254125"/>
                <a:gd name="connsiteX2" fmla="*/ 345989 w 1483605"/>
                <a:gd name="connsiteY2" fmla="*/ 0 h 1254125"/>
                <a:gd name="connsiteX3" fmla="*/ 1483605 w 1483605"/>
                <a:gd name="connsiteY3" fmla="*/ 319087 h 1254125"/>
                <a:gd name="connsiteX0" fmla="*/ 1775791 w 1775791"/>
                <a:gd name="connsiteY0" fmla="*/ 633412 h 1568450"/>
                <a:gd name="connsiteX1" fmla="*/ 292186 w 1775791"/>
                <a:gd name="connsiteY1" fmla="*/ 1568450 h 1568450"/>
                <a:gd name="connsiteX2" fmla="*/ 0 w 1775791"/>
                <a:gd name="connsiteY2" fmla="*/ 0 h 1568450"/>
                <a:gd name="connsiteX3" fmla="*/ 1775791 w 1775791"/>
                <a:gd name="connsiteY3" fmla="*/ 633412 h 1568450"/>
                <a:gd name="connsiteX0" fmla="*/ 159716 w 292186"/>
                <a:gd name="connsiteY0" fmla="*/ 300037 h 1568450"/>
                <a:gd name="connsiteX1" fmla="*/ 292186 w 292186"/>
                <a:gd name="connsiteY1" fmla="*/ 1568450 h 1568450"/>
                <a:gd name="connsiteX2" fmla="*/ 0 w 292186"/>
                <a:gd name="connsiteY2" fmla="*/ 0 h 1568450"/>
                <a:gd name="connsiteX3" fmla="*/ 159716 w 292186"/>
                <a:gd name="connsiteY3" fmla="*/ 300037 h 1568450"/>
                <a:gd name="connsiteX0" fmla="*/ 226391 w 358861"/>
                <a:gd name="connsiteY0" fmla="*/ 684212 h 1952625"/>
                <a:gd name="connsiteX1" fmla="*/ 358861 w 358861"/>
                <a:gd name="connsiteY1" fmla="*/ 1952625 h 1952625"/>
                <a:gd name="connsiteX2" fmla="*/ 0 w 358861"/>
                <a:gd name="connsiteY2" fmla="*/ 0 h 1952625"/>
                <a:gd name="connsiteX3" fmla="*/ 226391 w 358861"/>
                <a:gd name="connsiteY3" fmla="*/ 684212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61" h="1952625">
                  <a:moveTo>
                    <a:pt x="226391" y="684212"/>
                  </a:moveTo>
                  <a:lnTo>
                    <a:pt x="358861" y="1952625"/>
                  </a:lnTo>
                  <a:lnTo>
                    <a:pt x="0" y="0"/>
                  </a:lnTo>
                  <a:lnTo>
                    <a:pt x="226391" y="6842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10.6"/>
            <p:cNvSpPr/>
            <p:nvPr/>
          </p:nvSpPr>
          <p:spPr>
            <a:xfrm>
              <a:off x="4177977" y="1019552"/>
              <a:ext cx="1912316" cy="33020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905880 w 1905880"/>
                <a:gd name="connsiteY0" fmla="*/ 487362 h 701675"/>
                <a:gd name="connsiteX1" fmla="*/ 0 w 1905880"/>
                <a:gd name="connsiteY1" fmla="*/ 701675 h 701675"/>
                <a:gd name="connsiteX2" fmla="*/ 650789 w 1905880"/>
                <a:gd name="connsiteY2" fmla="*/ 0 h 701675"/>
                <a:gd name="connsiteX3" fmla="*/ 1905880 w 1905880"/>
                <a:gd name="connsiteY3" fmla="*/ 487362 h 701675"/>
                <a:gd name="connsiteX0" fmla="*/ 1255091 w 1255091"/>
                <a:gd name="connsiteY0" fmla="*/ 487362 h 622300"/>
                <a:gd name="connsiteX1" fmla="*/ 466811 w 1255091"/>
                <a:gd name="connsiteY1" fmla="*/ 622300 h 622300"/>
                <a:gd name="connsiteX2" fmla="*/ 0 w 1255091"/>
                <a:gd name="connsiteY2" fmla="*/ 0 h 622300"/>
                <a:gd name="connsiteX3" fmla="*/ 1255091 w 1255091"/>
                <a:gd name="connsiteY3" fmla="*/ 487362 h 622300"/>
                <a:gd name="connsiteX0" fmla="*/ 1912316 w 1912316"/>
                <a:gd name="connsiteY0" fmla="*/ 195262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95262 h 330200"/>
                <a:gd name="connsiteX0" fmla="*/ 1912316 w 1912316"/>
                <a:gd name="connsiteY0" fmla="*/ 185737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85737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316" h="330200">
                  <a:moveTo>
                    <a:pt x="1912316" y="185737"/>
                  </a:moveTo>
                  <a:lnTo>
                    <a:pt x="1124036" y="330200"/>
                  </a:lnTo>
                  <a:lnTo>
                    <a:pt x="0" y="0"/>
                  </a:lnTo>
                  <a:lnTo>
                    <a:pt x="1912316" y="1857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riangle 10.1"/>
            <p:cNvSpPr/>
            <p:nvPr/>
          </p:nvSpPr>
          <p:spPr>
            <a:xfrm>
              <a:off x="3508219" y="1022496"/>
              <a:ext cx="1788405" cy="7016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405" h="701675">
                  <a:moveTo>
                    <a:pt x="1788405" y="319087"/>
                  </a:moveTo>
                  <a:lnTo>
                    <a:pt x="0" y="701675"/>
                  </a:lnTo>
                  <a:lnTo>
                    <a:pt x="650789" y="0"/>
                  </a:lnTo>
                  <a:lnTo>
                    <a:pt x="1788405" y="31908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iangle 10.01"/>
            <p:cNvSpPr/>
            <p:nvPr/>
          </p:nvSpPr>
          <p:spPr>
            <a:xfrm>
              <a:off x="5318377" y="1345611"/>
              <a:ext cx="1435980" cy="110648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858255 w 1858255"/>
                <a:gd name="connsiteY0" fmla="*/ 1077912 h 1314450"/>
                <a:gd name="connsiteX1" fmla="*/ 0 w 1858255"/>
                <a:gd name="connsiteY1" fmla="*/ 1314450 h 1314450"/>
                <a:gd name="connsiteX2" fmla="*/ 968289 w 1858255"/>
                <a:gd name="connsiteY2" fmla="*/ 0 h 1314450"/>
                <a:gd name="connsiteX3" fmla="*/ 1858255 w 1858255"/>
                <a:gd name="connsiteY3" fmla="*/ 1077912 h 1314450"/>
                <a:gd name="connsiteX0" fmla="*/ 1435980 w 1435980"/>
                <a:gd name="connsiteY0" fmla="*/ 1106487 h 1106487"/>
                <a:gd name="connsiteX1" fmla="*/ 0 w 1435980"/>
                <a:gd name="connsiteY1" fmla="*/ 0 h 1106487"/>
                <a:gd name="connsiteX2" fmla="*/ 546014 w 1435980"/>
                <a:gd name="connsiteY2" fmla="*/ 28575 h 1106487"/>
                <a:gd name="connsiteX3" fmla="*/ 1435980 w 1435980"/>
                <a:gd name="connsiteY3" fmla="*/ 1106487 h 1106487"/>
                <a:gd name="connsiteX0" fmla="*/ 1435980 w 1435980"/>
                <a:gd name="connsiteY0" fmla="*/ 1106487 h 1106487"/>
                <a:gd name="connsiteX1" fmla="*/ 0 w 1435980"/>
                <a:gd name="connsiteY1" fmla="*/ 0 h 1106487"/>
                <a:gd name="connsiteX2" fmla="*/ 819064 w 1435980"/>
                <a:gd name="connsiteY2" fmla="*/ 228600 h 1106487"/>
                <a:gd name="connsiteX3" fmla="*/ 1435980 w 1435980"/>
                <a:gd name="connsiteY3" fmla="*/ 1106487 h 110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80" h="1106487">
                  <a:moveTo>
                    <a:pt x="1435980" y="1106487"/>
                  </a:moveTo>
                  <a:lnTo>
                    <a:pt x="0" y="0"/>
                  </a:lnTo>
                  <a:lnTo>
                    <a:pt x="819064" y="228600"/>
                  </a:lnTo>
                  <a:lnTo>
                    <a:pt x="1435980" y="110648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riangle 9.7"/>
            <p:cNvSpPr/>
            <p:nvPr/>
          </p:nvSpPr>
          <p:spPr>
            <a:xfrm>
              <a:off x="5169054" y="3206312"/>
              <a:ext cx="1724905" cy="13176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397880 w 1397880"/>
                <a:gd name="connsiteY0" fmla="*/ 696912 h 1314450"/>
                <a:gd name="connsiteX1" fmla="*/ 0 w 1397880"/>
                <a:gd name="connsiteY1" fmla="*/ 1314450 h 1314450"/>
                <a:gd name="connsiteX2" fmla="*/ 968289 w 1397880"/>
                <a:gd name="connsiteY2" fmla="*/ 0 h 1314450"/>
                <a:gd name="connsiteX3" fmla="*/ 1397880 w 1397880"/>
                <a:gd name="connsiteY3" fmla="*/ 696912 h 1314450"/>
                <a:gd name="connsiteX0" fmla="*/ 1397880 w 1397880"/>
                <a:gd name="connsiteY0" fmla="*/ 900112 h 1517650"/>
                <a:gd name="connsiteX1" fmla="*/ 0 w 1397880"/>
                <a:gd name="connsiteY1" fmla="*/ 1517650 h 1517650"/>
                <a:gd name="connsiteX2" fmla="*/ 625389 w 1397880"/>
                <a:gd name="connsiteY2" fmla="*/ 0 h 1517650"/>
                <a:gd name="connsiteX3" fmla="*/ 1397880 w 1397880"/>
                <a:gd name="connsiteY3" fmla="*/ 900112 h 1517650"/>
                <a:gd name="connsiteX0" fmla="*/ 1724905 w 1724905"/>
                <a:gd name="connsiteY0" fmla="*/ 900112 h 1317625"/>
                <a:gd name="connsiteX1" fmla="*/ 0 w 1724905"/>
                <a:gd name="connsiteY1" fmla="*/ 1317625 h 1317625"/>
                <a:gd name="connsiteX2" fmla="*/ 952414 w 1724905"/>
                <a:gd name="connsiteY2" fmla="*/ 0 h 1317625"/>
                <a:gd name="connsiteX3" fmla="*/ 1724905 w 1724905"/>
                <a:gd name="connsiteY3" fmla="*/ 900112 h 131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905" h="1317625">
                  <a:moveTo>
                    <a:pt x="1724905" y="900112"/>
                  </a:moveTo>
                  <a:lnTo>
                    <a:pt x="0" y="1317625"/>
                  </a:lnTo>
                  <a:lnTo>
                    <a:pt x="952414" y="0"/>
                  </a:lnTo>
                  <a:lnTo>
                    <a:pt x="1724905" y="9001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iangle 9.7"/>
            <p:cNvSpPr/>
            <p:nvPr/>
          </p:nvSpPr>
          <p:spPr>
            <a:xfrm>
              <a:off x="5165581" y="4111890"/>
              <a:ext cx="1728080" cy="41275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397880 w 1397880"/>
                <a:gd name="connsiteY0" fmla="*/ 696912 h 1314450"/>
                <a:gd name="connsiteX1" fmla="*/ 0 w 1397880"/>
                <a:gd name="connsiteY1" fmla="*/ 1314450 h 1314450"/>
                <a:gd name="connsiteX2" fmla="*/ 968289 w 1397880"/>
                <a:gd name="connsiteY2" fmla="*/ 0 h 1314450"/>
                <a:gd name="connsiteX3" fmla="*/ 1397880 w 1397880"/>
                <a:gd name="connsiteY3" fmla="*/ 696912 h 1314450"/>
                <a:gd name="connsiteX0" fmla="*/ 1397880 w 1397880"/>
                <a:gd name="connsiteY0" fmla="*/ 900112 h 1517650"/>
                <a:gd name="connsiteX1" fmla="*/ 0 w 1397880"/>
                <a:gd name="connsiteY1" fmla="*/ 1517650 h 1517650"/>
                <a:gd name="connsiteX2" fmla="*/ 625389 w 1397880"/>
                <a:gd name="connsiteY2" fmla="*/ 0 h 1517650"/>
                <a:gd name="connsiteX3" fmla="*/ 1397880 w 1397880"/>
                <a:gd name="connsiteY3" fmla="*/ 900112 h 1517650"/>
                <a:gd name="connsiteX0" fmla="*/ 1724905 w 1724905"/>
                <a:gd name="connsiteY0" fmla="*/ 900112 h 1317625"/>
                <a:gd name="connsiteX1" fmla="*/ 0 w 1724905"/>
                <a:gd name="connsiteY1" fmla="*/ 1317625 h 1317625"/>
                <a:gd name="connsiteX2" fmla="*/ 952414 w 1724905"/>
                <a:gd name="connsiteY2" fmla="*/ 0 h 1317625"/>
                <a:gd name="connsiteX3" fmla="*/ 1724905 w 1724905"/>
                <a:gd name="connsiteY3" fmla="*/ 900112 h 1317625"/>
                <a:gd name="connsiteX0" fmla="*/ 1724905 w 1724905"/>
                <a:gd name="connsiteY0" fmla="*/ 0 h 417513"/>
                <a:gd name="connsiteX1" fmla="*/ 0 w 1724905"/>
                <a:gd name="connsiteY1" fmla="*/ 417513 h 417513"/>
                <a:gd name="connsiteX2" fmla="*/ 857164 w 1724905"/>
                <a:gd name="connsiteY2" fmla="*/ 4763 h 417513"/>
                <a:gd name="connsiteX3" fmla="*/ 1724905 w 1724905"/>
                <a:gd name="connsiteY3" fmla="*/ 0 h 417513"/>
                <a:gd name="connsiteX0" fmla="*/ 1728080 w 1728080"/>
                <a:gd name="connsiteY0" fmla="*/ 4762 h 412750"/>
                <a:gd name="connsiteX1" fmla="*/ 0 w 1728080"/>
                <a:gd name="connsiteY1" fmla="*/ 412750 h 412750"/>
                <a:gd name="connsiteX2" fmla="*/ 857164 w 1728080"/>
                <a:gd name="connsiteY2" fmla="*/ 0 h 412750"/>
                <a:gd name="connsiteX3" fmla="*/ 1728080 w 1728080"/>
                <a:gd name="connsiteY3" fmla="*/ 4762 h 412750"/>
                <a:gd name="connsiteX0" fmla="*/ 1728080 w 1728080"/>
                <a:gd name="connsiteY0" fmla="*/ 4762 h 412750"/>
                <a:gd name="connsiteX1" fmla="*/ 0 w 1728080"/>
                <a:gd name="connsiteY1" fmla="*/ 412750 h 412750"/>
                <a:gd name="connsiteX2" fmla="*/ 841289 w 1728080"/>
                <a:gd name="connsiteY2" fmla="*/ 0 h 412750"/>
                <a:gd name="connsiteX3" fmla="*/ 1728080 w 1728080"/>
                <a:gd name="connsiteY3" fmla="*/ 4762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080" h="412750">
                  <a:moveTo>
                    <a:pt x="1728080" y="4762"/>
                  </a:moveTo>
                  <a:lnTo>
                    <a:pt x="0" y="412750"/>
                  </a:lnTo>
                  <a:lnTo>
                    <a:pt x="841289" y="0"/>
                  </a:lnTo>
                  <a:lnTo>
                    <a:pt x="1728080" y="476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iangle 9.2"/>
            <p:cNvSpPr/>
            <p:nvPr/>
          </p:nvSpPr>
          <p:spPr>
            <a:xfrm>
              <a:off x="3189095" y="1038015"/>
              <a:ext cx="959472" cy="13858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472" h="1385888">
                  <a:moveTo>
                    <a:pt x="0" y="1385888"/>
                  </a:moveTo>
                  <a:lnTo>
                    <a:pt x="311857" y="693738"/>
                  </a:lnTo>
                  <a:lnTo>
                    <a:pt x="959472" y="0"/>
                  </a:lnTo>
                  <a:lnTo>
                    <a:pt x="0" y="13858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iangle 9.2"/>
            <p:cNvSpPr/>
            <p:nvPr/>
          </p:nvSpPr>
          <p:spPr>
            <a:xfrm>
              <a:off x="2802404" y="1022498"/>
              <a:ext cx="1349290" cy="13985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386643 w 1346115"/>
                <a:gd name="connsiteY0" fmla="*/ 1385888 h 1385888"/>
                <a:gd name="connsiteX1" fmla="*/ 0 w 1346115"/>
                <a:gd name="connsiteY1" fmla="*/ 236538 h 1385888"/>
                <a:gd name="connsiteX2" fmla="*/ 1346115 w 1346115"/>
                <a:gd name="connsiteY2" fmla="*/ 0 h 1385888"/>
                <a:gd name="connsiteX3" fmla="*/ 386643 w 1346115"/>
                <a:gd name="connsiteY3" fmla="*/ 1385888 h 1385888"/>
                <a:gd name="connsiteX0" fmla="*/ 386643 w 1349290"/>
                <a:gd name="connsiteY0" fmla="*/ 1398588 h 1398588"/>
                <a:gd name="connsiteX1" fmla="*/ 0 w 1349290"/>
                <a:gd name="connsiteY1" fmla="*/ 249238 h 1398588"/>
                <a:gd name="connsiteX2" fmla="*/ 1349290 w 1349290"/>
                <a:gd name="connsiteY2" fmla="*/ 0 h 1398588"/>
                <a:gd name="connsiteX3" fmla="*/ 386643 w 1349290"/>
                <a:gd name="connsiteY3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290" h="1398588">
                  <a:moveTo>
                    <a:pt x="386643" y="1398588"/>
                  </a:moveTo>
                  <a:lnTo>
                    <a:pt x="0" y="249238"/>
                  </a:lnTo>
                  <a:lnTo>
                    <a:pt x="1349290" y="0"/>
                  </a:lnTo>
                  <a:lnTo>
                    <a:pt x="386643" y="13985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iangle 9.2"/>
            <p:cNvSpPr/>
            <p:nvPr/>
          </p:nvSpPr>
          <p:spPr>
            <a:xfrm>
              <a:off x="6127351" y="1573825"/>
              <a:ext cx="755478" cy="1647032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386643 w 1346115"/>
                <a:gd name="connsiteY0" fmla="*/ 1385888 h 1385888"/>
                <a:gd name="connsiteX1" fmla="*/ 0 w 1346115"/>
                <a:gd name="connsiteY1" fmla="*/ 236538 h 1385888"/>
                <a:gd name="connsiteX2" fmla="*/ 1346115 w 1346115"/>
                <a:gd name="connsiteY2" fmla="*/ 0 h 1385888"/>
                <a:gd name="connsiteX3" fmla="*/ 386643 w 1346115"/>
                <a:gd name="connsiteY3" fmla="*/ 1385888 h 1385888"/>
                <a:gd name="connsiteX0" fmla="*/ 386643 w 1349290"/>
                <a:gd name="connsiteY0" fmla="*/ 1398588 h 1398588"/>
                <a:gd name="connsiteX1" fmla="*/ 0 w 1349290"/>
                <a:gd name="connsiteY1" fmla="*/ 249238 h 1398588"/>
                <a:gd name="connsiteX2" fmla="*/ 1349290 w 1349290"/>
                <a:gd name="connsiteY2" fmla="*/ 0 h 1398588"/>
                <a:gd name="connsiteX3" fmla="*/ 386643 w 1349290"/>
                <a:gd name="connsiteY3" fmla="*/ 1398588 h 1398588"/>
                <a:gd name="connsiteX0" fmla="*/ 0 w 962647"/>
                <a:gd name="connsiteY0" fmla="*/ 1647032 h 1647032"/>
                <a:gd name="connsiteX1" fmla="*/ 3882 w 962647"/>
                <a:gd name="connsiteY1" fmla="*/ 0 h 1647032"/>
                <a:gd name="connsiteX2" fmla="*/ 962647 w 962647"/>
                <a:gd name="connsiteY2" fmla="*/ 248444 h 1647032"/>
                <a:gd name="connsiteX3" fmla="*/ 0 w 962647"/>
                <a:gd name="connsiteY3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0 w 755478"/>
                <a:gd name="connsiteY3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459187 w 755478"/>
                <a:gd name="connsiteY3" fmla="*/ 743259 h 1647032"/>
                <a:gd name="connsiteX4" fmla="*/ 0 w 755478"/>
                <a:gd name="connsiteY4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633018 w 755478"/>
                <a:gd name="connsiteY3" fmla="*/ 893277 h 1647032"/>
                <a:gd name="connsiteX4" fmla="*/ 0 w 755478"/>
                <a:gd name="connsiteY4" fmla="*/ 1647032 h 164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78" h="1647032">
                  <a:moveTo>
                    <a:pt x="0" y="1647032"/>
                  </a:moveTo>
                  <a:lnTo>
                    <a:pt x="3882" y="0"/>
                  </a:lnTo>
                  <a:lnTo>
                    <a:pt x="755478" y="148431"/>
                  </a:lnTo>
                  <a:lnTo>
                    <a:pt x="633018" y="893277"/>
                  </a:lnTo>
                  <a:lnTo>
                    <a:pt x="0" y="164703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iangles 9.1"/>
            <p:cNvSpPr/>
            <p:nvPr/>
          </p:nvSpPr>
          <p:spPr>
            <a:xfrm>
              <a:off x="6129117" y="2468426"/>
              <a:ext cx="869864" cy="164472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1111337 w 1208002"/>
                <a:gd name="connsiteY0" fmla="*/ 906537 h 906537"/>
                <a:gd name="connsiteX1" fmla="*/ 0 w 1208002"/>
                <a:gd name="connsiteY1" fmla="*/ 541412 h 906537"/>
                <a:gd name="connsiteX2" fmla="*/ 344511 w 1208002"/>
                <a:gd name="connsiteY2" fmla="*/ 0 h 906537"/>
                <a:gd name="connsiteX3" fmla="*/ 1208002 w 1208002"/>
                <a:gd name="connsiteY3" fmla="*/ 38968 h 906537"/>
                <a:gd name="connsiteX4" fmla="*/ 1111337 w 1208002"/>
                <a:gd name="connsiteY4" fmla="*/ 906537 h 906537"/>
                <a:gd name="connsiteX0" fmla="*/ 1111337 w 1208002"/>
                <a:gd name="connsiteY0" fmla="*/ 1116087 h 1116087"/>
                <a:gd name="connsiteX1" fmla="*/ 0 w 1208002"/>
                <a:gd name="connsiteY1" fmla="*/ 750962 h 1116087"/>
                <a:gd name="connsiteX2" fmla="*/ 613592 w 1208002"/>
                <a:gd name="connsiteY2" fmla="*/ 0 h 1116087"/>
                <a:gd name="connsiteX3" fmla="*/ 1208002 w 1208002"/>
                <a:gd name="connsiteY3" fmla="*/ 248518 h 1116087"/>
                <a:gd name="connsiteX4" fmla="*/ 1111337 w 1208002"/>
                <a:gd name="connsiteY4" fmla="*/ 1116087 h 1116087"/>
                <a:gd name="connsiteX0" fmla="*/ 1111337 w 1111337"/>
                <a:gd name="connsiteY0" fmla="*/ 1116087 h 1116087"/>
                <a:gd name="connsiteX1" fmla="*/ 0 w 1111337"/>
                <a:gd name="connsiteY1" fmla="*/ 750962 h 1116087"/>
                <a:gd name="connsiteX2" fmla="*/ 613592 w 1111337"/>
                <a:gd name="connsiteY2" fmla="*/ 0 h 1116087"/>
                <a:gd name="connsiteX3" fmla="*/ 862720 w 1111337"/>
                <a:gd name="connsiteY3" fmla="*/ 786681 h 1116087"/>
                <a:gd name="connsiteX4" fmla="*/ 1111337 w 1111337"/>
                <a:gd name="connsiteY4" fmla="*/ 1116087 h 1116087"/>
                <a:gd name="connsiteX0" fmla="*/ 761293 w 862720"/>
                <a:gd name="connsiteY0" fmla="*/ 1644724 h 1644724"/>
                <a:gd name="connsiteX1" fmla="*/ 0 w 862720"/>
                <a:gd name="connsiteY1" fmla="*/ 750962 h 1644724"/>
                <a:gd name="connsiteX2" fmla="*/ 613592 w 862720"/>
                <a:gd name="connsiteY2" fmla="*/ 0 h 1644724"/>
                <a:gd name="connsiteX3" fmla="*/ 862720 w 862720"/>
                <a:gd name="connsiteY3" fmla="*/ 786681 h 1644724"/>
                <a:gd name="connsiteX4" fmla="*/ 761293 w 862720"/>
                <a:gd name="connsiteY4" fmla="*/ 1644724 h 1644724"/>
                <a:gd name="connsiteX0" fmla="*/ 768437 w 869864"/>
                <a:gd name="connsiteY0" fmla="*/ 1644724 h 1644724"/>
                <a:gd name="connsiteX1" fmla="*/ 0 w 869864"/>
                <a:gd name="connsiteY1" fmla="*/ 743818 h 1644724"/>
                <a:gd name="connsiteX2" fmla="*/ 620736 w 869864"/>
                <a:gd name="connsiteY2" fmla="*/ 0 h 1644724"/>
                <a:gd name="connsiteX3" fmla="*/ 869864 w 869864"/>
                <a:gd name="connsiteY3" fmla="*/ 786681 h 1644724"/>
                <a:gd name="connsiteX4" fmla="*/ 768437 w 869864"/>
                <a:gd name="connsiteY4" fmla="*/ 1644724 h 16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864" h="1644724">
                  <a:moveTo>
                    <a:pt x="768437" y="1644724"/>
                  </a:moveTo>
                  <a:lnTo>
                    <a:pt x="0" y="743818"/>
                  </a:lnTo>
                  <a:lnTo>
                    <a:pt x="620736" y="0"/>
                  </a:lnTo>
                  <a:lnTo>
                    <a:pt x="869864" y="786681"/>
                  </a:lnTo>
                  <a:lnTo>
                    <a:pt x="768437" y="164472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riangle 8.9"/>
            <p:cNvSpPr/>
            <p:nvPr/>
          </p:nvSpPr>
          <p:spPr>
            <a:xfrm>
              <a:off x="6129578" y="1563227"/>
              <a:ext cx="627943" cy="164782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416011 w 416011"/>
                <a:gd name="connsiteY0" fmla="*/ 797719 h 1273970"/>
                <a:gd name="connsiteX1" fmla="*/ 0 w 416011"/>
                <a:gd name="connsiteY1" fmla="*/ 1273970 h 1273970"/>
                <a:gd name="connsiteX2" fmla="*/ 153901 w 416011"/>
                <a:gd name="connsiteY2" fmla="*/ 0 h 1273970"/>
                <a:gd name="connsiteX3" fmla="*/ 416011 w 416011"/>
                <a:gd name="connsiteY3" fmla="*/ 797719 h 1273970"/>
                <a:gd name="connsiteX0" fmla="*/ 627943 w 627943"/>
                <a:gd name="connsiteY0" fmla="*/ 526257 h 1273970"/>
                <a:gd name="connsiteX1" fmla="*/ 0 w 627943"/>
                <a:gd name="connsiteY1" fmla="*/ 1273970 h 1273970"/>
                <a:gd name="connsiteX2" fmla="*/ 153901 w 627943"/>
                <a:gd name="connsiteY2" fmla="*/ 0 h 1273970"/>
                <a:gd name="connsiteX3" fmla="*/ 627943 w 627943"/>
                <a:gd name="connsiteY3" fmla="*/ 526257 h 1273970"/>
                <a:gd name="connsiteX0" fmla="*/ 627943 w 627943"/>
                <a:gd name="connsiteY0" fmla="*/ 900113 h 1647826"/>
                <a:gd name="connsiteX1" fmla="*/ 0 w 627943"/>
                <a:gd name="connsiteY1" fmla="*/ 1647826 h 1647826"/>
                <a:gd name="connsiteX2" fmla="*/ 1501 w 627943"/>
                <a:gd name="connsiteY2" fmla="*/ 0 h 1647826"/>
                <a:gd name="connsiteX3" fmla="*/ 627943 w 627943"/>
                <a:gd name="connsiteY3" fmla="*/ 900113 h 164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943" h="1647826">
                  <a:moveTo>
                    <a:pt x="627943" y="900113"/>
                  </a:moveTo>
                  <a:lnTo>
                    <a:pt x="0" y="1647826"/>
                  </a:lnTo>
                  <a:cubicBezTo>
                    <a:pt x="500" y="1098551"/>
                    <a:pt x="1001" y="549275"/>
                    <a:pt x="1501" y="0"/>
                  </a:cubicBezTo>
                  <a:lnTo>
                    <a:pt x="627943" y="900113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iangle 8.9"/>
            <p:cNvSpPr/>
            <p:nvPr/>
          </p:nvSpPr>
          <p:spPr>
            <a:xfrm>
              <a:off x="5163434" y="3213164"/>
              <a:ext cx="968289" cy="131445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289" h="1314450">
                  <a:moveTo>
                    <a:pt x="851780" y="900112"/>
                  </a:moveTo>
                  <a:lnTo>
                    <a:pt x="0" y="1314450"/>
                  </a:lnTo>
                  <a:lnTo>
                    <a:pt x="968289" y="0"/>
                  </a:lnTo>
                  <a:lnTo>
                    <a:pt x="851780" y="9001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iangles 8.85"/>
            <p:cNvSpPr/>
            <p:nvPr/>
          </p:nvSpPr>
          <p:spPr>
            <a:xfrm>
              <a:off x="5308155" y="1203561"/>
              <a:ext cx="1570124" cy="5199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1570124 w 1570124"/>
                <a:gd name="connsiteY0" fmla="*/ 527050 h 527050"/>
                <a:gd name="connsiteX1" fmla="*/ 0 w 1570124"/>
                <a:gd name="connsiteY1" fmla="*/ 138113 h 527050"/>
                <a:gd name="connsiteX2" fmla="*/ 784933 w 1570124"/>
                <a:gd name="connsiteY2" fmla="*/ 0 h 527050"/>
                <a:gd name="connsiteX3" fmla="*/ 1570124 w 1570124"/>
                <a:gd name="connsiteY3" fmla="*/ 527050 h 527050"/>
                <a:gd name="connsiteX0" fmla="*/ 1570124 w 1570124"/>
                <a:gd name="connsiteY0" fmla="*/ 527050 h 527050"/>
                <a:gd name="connsiteX1" fmla="*/ 0 w 1570124"/>
                <a:gd name="connsiteY1" fmla="*/ 152400 h 527050"/>
                <a:gd name="connsiteX2" fmla="*/ 784933 w 1570124"/>
                <a:gd name="connsiteY2" fmla="*/ 0 h 527050"/>
                <a:gd name="connsiteX3" fmla="*/ 1570124 w 1570124"/>
                <a:gd name="connsiteY3" fmla="*/ 527050 h 527050"/>
                <a:gd name="connsiteX0" fmla="*/ 1570124 w 1570124"/>
                <a:gd name="connsiteY0" fmla="*/ 519906 h 519906"/>
                <a:gd name="connsiteX1" fmla="*/ 0 w 1570124"/>
                <a:gd name="connsiteY1" fmla="*/ 145256 h 519906"/>
                <a:gd name="connsiteX2" fmla="*/ 784933 w 1570124"/>
                <a:gd name="connsiteY2" fmla="*/ 0 h 519906"/>
                <a:gd name="connsiteX3" fmla="*/ 1570124 w 1570124"/>
                <a:gd name="connsiteY3" fmla="*/ 519906 h 519906"/>
                <a:gd name="connsiteX0" fmla="*/ 1570124 w 1570124"/>
                <a:gd name="connsiteY0" fmla="*/ 519906 h 519906"/>
                <a:gd name="connsiteX1" fmla="*/ 699739 w 1570124"/>
                <a:gd name="connsiteY1" fmla="*/ 313423 h 519906"/>
                <a:gd name="connsiteX2" fmla="*/ 0 w 1570124"/>
                <a:gd name="connsiteY2" fmla="*/ 145256 h 519906"/>
                <a:gd name="connsiteX3" fmla="*/ 784933 w 1570124"/>
                <a:gd name="connsiteY3" fmla="*/ 0 h 519906"/>
                <a:gd name="connsiteX4" fmla="*/ 1570124 w 1570124"/>
                <a:gd name="connsiteY4" fmla="*/ 519906 h 519906"/>
                <a:gd name="connsiteX0" fmla="*/ 1570124 w 1570124"/>
                <a:gd name="connsiteY0" fmla="*/ 519906 h 519906"/>
                <a:gd name="connsiteX1" fmla="*/ 821183 w 1570124"/>
                <a:gd name="connsiteY1" fmla="*/ 372954 h 519906"/>
                <a:gd name="connsiteX2" fmla="*/ 0 w 1570124"/>
                <a:gd name="connsiteY2" fmla="*/ 145256 h 519906"/>
                <a:gd name="connsiteX3" fmla="*/ 784933 w 1570124"/>
                <a:gd name="connsiteY3" fmla="*/ 0 h 519906"/>
                <a:gd name="connsiteX4" fmla="*/ 1570124 w 1570124"/>
                <a:gd name="connsiteY4" fmla="*/ 519906 h 51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124" h="519906">
                  <a:moveTo>
                    <a:pt x="1570124" y="519906"/>
                  </a:moveTo>
                  <a:lnTo>
                    <a:pt x="821183" y="372954"/>
                  </a:lnTo>
                  <a:lnTo>
                    <a:pt x="0" y="145256"/>
                  </a:lnTo>
                  <a:lnTo>
                    <a:pt x="784933" y="0"/>
                  </a:lnTo>
                  <a:lnTo>
                    <a:pt x="1570124" y="5199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iangle 8.5"/>
            <p:cNvSpPr/>
            <p:nvPr/>
          </p:nvSpPr>
          <p:spPr>
            <a:xfrm>
              <a:off x="6757973" y="1738217"/>
              <a:ext cx="234243" cy="15128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243" h="1512888">
                  <a:moveTo>
                    <a:pt x="234243" y="1512888"/>
                  </a:moveTo>
                  <a:lnTo>
                    <a:pt x="0" y="719138"/>
                  </a:lnTo>
                  <a:lnTo>
                    <a:pt x="120565" y="0"/>
                  </a:lnTo>
                  <a:lnTo>
                    <a:pt x="234243" y="15128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riangle 8.3"/>
            <p:cNvSpPr/>
            <p:nvPr/>
          </p:nvSpPr>
          <p:spPr>
            <a:xfrm>
              <a:off x="2568914" y="3259221"/>
              <a:ext cx="1253418" cy="105171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1068387 h 1450975"/>
                <a:gd name="connsiteX1" fmla="*/ 0 w 1788405"/>
                <a:gd name="connsiteY1" fmla="*/ 1450975 h 1450975"/>
                <a:gd name="connsiteX2" fmla="*/ 961939 w 1788405"/>
                <a:gd name="connsiteY2" fmla="*/ 0 h 1450975"/>
                <a:gd name="connsiteX3" fmla="*/ 1788405 w 1788405"/>
                <a:gd name="connsiteY3" fmla="*/ 1068387 h 1450975"/>
                <a:gd name="connsiteX0" fmla="*/ 1578855 w 1578855"/>
                <a:gd name="connsiteY0" fmla="*/ 1887537 h 1887537"/>
                <a:gd name="connsiteX1" fmla="*/ 0 w 1578855"/>
                <a:gd name="connsiteY1" fmla="*/ 1450975 h 1887537"/>
                <a:gd name="connsiteX2" fmla="*/ 961939 w 1578855"/>
                <a:gd name="connsiteY2" fmla="*/ 0 h 1887537"/>
                <a:gd name="connsiteX3" fmla="*/ 1578855 w 1578855"/>
                <a:gd name="connsiteY3" fmla="*/ 1887537 h 1887537"/>
                <a:gd name="connsiteX0" fmla="*/ 1239130 w 1239130"/>
                <a:gd name="connsiteY0" fmla="*/ 1887537 h 1887537"/>
                <a:gd name="connsiteX1" fmla="*/ 0 w 1239130"/>
                <a:gd name="connsiteY1" fmla="*/ 1377950 h 1887537"/>
                <a:gd name="connsiteX2" fmla="*/ 622214 w 1239130"/>
                <a:gd name="connsiteY2" fmla="*/ 0 h 1887537"/>
                <a:gd name="connsiteX3" fmla="*/ 1239130 w 1239130"/>
                <a:gd name="connsiteY3" fmla="*/ 1887537 h 1887537"/>
                <a:gd name="connsiteX0" fmla="*/ 1401055 w 1401055"/>
                <a:gd name="connsiteY0" fmla="*/ 1887537 h 1887537"/>
                <a:gd name="connsiteX1" fmla="*/ 0 w 1401055"/>
                <a:gd name="connsiteY1" fmla="*/ 1216025 h 1887537"/>
                <a:gd name="connsiteX2" fmla="*/ 784139 w 1401055"/>
                <a:gd name="connsiteY2" fmla="*/ 0 h 1887537"/>
                <a:gd name="connsiteX3" fmla="*/ 1401055 w 1401055"/>
                <a:gd name="connsiteY3" fmla="*/ 1887537 h 1887537"/>
                <a:gd name="connsiteX0" fmla="*/ 1234368 w 1234368"/>
                <a:gd name="connsiteY0" fmla="*/ 1725612 h 1725612"/>
                <a:gd name="connsiteX1" fmla="*/ 0 w 1234368"/>
                <a:gd name="connsiteY1" fmla="*/ 1216025 h 1725612"/>
                <a:gd name="connsiteX2" fmla="*/ 784139 w 1234368"/>
                <a:gd name="connsiteY2" fmla="*/ 0 h 1725612"/>
                <a:gd name="connsiteX3" fmla="*/ 1234368 w 1234368"/>
                <a:gd name="connsiteY3" fmla="*/ 1725612 h 1725612"/>
                <a:gd name="connsiteX0" fmla="*/ 1234368 w 1234368"/>
                <a:gd name="connsiteY0" fmla="*/ 1035049 h 1035049"/>
                <a:gd name="connsiteX1" fmla="*/ 0 w 1234368"/>
                <a:gd name="connsiteY1" fmla="*/ 525462 h 1035049"/>
                <a:gd name="connsiteX2" fmla="*/ 150727 w 1234368"/>
                <a:gd name="connsiteY2" fmla="*/ 0 h 1035049"/>
                <a:gd name="connsiteX3" fmla="*/ 1234368 w 1234368"/>
                <a:gd name="connsiteY3" fmla="*/ 1035049 h 1035049"/>
                <a:gd name="connsiteX0" fmla="*/ 1234368 w 1234368"/>
                <a:gd name="connsiteY0" fmla="*/ 1035049 h 1035049"/>
                <a:gd name="connsiteX1" fmla="*/ 0 w 1234368"/>
                <a:gd name="connsiteY1" fmla="*/ 534987 h 1035049"/>
                <a:gd name="connsiteX2" fmla="*/ 150727 w 1234368"/>
                <a:gd name="connsiteY2" fmla="*/ 0 h 1035049"/>
                <a:gd name="connsiteX3" fmla="*/ 1234368 w 1234368"/>
                <a:gd name="connsiteY3" fmla="*/ 1035049 h 1035049"/>
                <a:gd name="connsiteX0" fmla="*/ 1253418 w 1253418"/>
                <a:gd name="connsiteY0" fmla="*/ 1051718 h 1051718"/>
                <a:gd name="connsiteX1" fmla="*/ 0 w 1253418"/>
                <a:gd name="connsiteY1" fmla="*/ 534987 h 1051718"/>
                <a:gd name="connsiteX2" fmla="*/ 150727 w 1253418"/>
                <a:gd name="connsiteY2" fmla="*/ 0 h 1051718"/>
                <a:gd name="connsiteX3" fmla="*/ 1253418 w 1253418"/>
                <a:gd name="connsiteY3" fmla="*/ 1051718 h 10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418" h="1051718">
                  <a:moveTo>
                    <a:pt x="1253418" y="1051718"/>
                  </a:moveTo>
                  <a:lnTo>
                    <a:pt x="0" y="534987"/>
                  </a:lnTo>
                  <a:lnTo>
                    <a:pt x="150727" y="0"/>
                  </a:lnTo>
                  <a:lnTo>
                    <a:pt x="1253418" y="105171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iangle 8.3"/>
            <p:cNvSpPr/>
            <p:nvPr/>
          </p:nvSpPr>
          <p:spPr>
            <a:xfrm>
              <a:off x="2433796" y="2426999"/>
              <a:ext cx="751596" cy="13581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843843"/>
                <a:gd name="connsiteY0" fmla="*/ 805656 h 805656"/>
                <a:gd name="connsiteX1" fmla="*/ 0 w 843843"/>
                <a:gd name="connsiteY1" fmla="*/ 571500 h 805656"/>
                <a:gd name="connsiteX2" fmla="*/ 718258 w 843843"/>
                <a:gd name="connsiteY2" fmla="*/ 0 h 805656"/>
                <a:gd name="connsiteX3" fmla="*/ 843843 w 843843"/>
                <a:gd name="connsiteY3" fmla="*/ 805656 h 805656"/>
                <a:gd name="connsiteX0" fmla="*/ 598575 w 598575"/>
                <a:gd name="connsiteY0" fmla="*/ 805656 h 816769"/>
                <a:gd name="connsiteX1" fmla="*/ 0 w 598575"/>
                <a:gd name="connsiteY1" fmla="*/ 816769 h 816769"/>
                <a:gd name="connsiteX2" fmla="*/ 472990 w 598575"/>
                <a:gd name="connsiteY2" fmla="*/ 0 h 816769"/>
                <a:gd name="connsiteX3" fmla="*/ 598575 w 598575"/>
                <a:gd name="connsiteY3" fmla="*/ 805656 h 816769"/>
                <a:gd name="connsiteX0" fmla="*/ 0 w 614984"/>
                <a:gd name="connsiteY0" fmla="*/ 1358106 h 1358106"/>
                <a:gd name="connsiteX1" fmla="*/ 141994 w 614984"/>
                <a:gd name="connsiteY1" fmla="*/ 816769 h 1358106"/>
                <a:gd name="connsiteX2" fmla="*/ 614984 w 614984"/>
                <a:gd name="connsiteY2" fmla="*/ 0 h 1358106"/>
                <a:gd name="connsiteX3" fmla="*/ 0 w 614984"/>
                <a:gd name="connsiteY3" fmla="*/ 1358106 h 1358106"/>
                <a:gd name="connsiteX0" fmla="*/ 136612 w 751596"/>
                <a:gd name="connsiteY0" fmla="*/ 1358106 h 1358106"/>
                <a:gd name="connsiteX1" fmla="*/ 0 w 751596"/>
                <a:gd name="connsiteY1" fmla="*/ 95251 h 1358106"/>
                <a:gd name="connsiteX2" fmla="*/ 751596 w 751596"/>
                <a:gd name="connsiteY2" fmla="*/ 0 h 1358106"/>
                <a:gd name="connsiteX3" fmla="*/ 136612 w 751596"/>
                <a:gd name="connsiteY3" fmla="*/ 1358106 h 135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596" h="1358106">
                  <a:moveTo>
                    <a:pt x="136612" y="1358106"/>
                  </a:moveTo>
                  <a:lnTo>
                    <a:pt x="0" y="95251"/>
                  </a:lnTo>
                  <a:lnTo>
                    <a:pt x="751596" y="0"/>
                  </a:lnTo>
                  <a:lnTo>
                    <a:pt x="136612" y="13581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iangle 8.3"/>
            <p:cNvSpPr/>
            <p:nvPr/>
          </p:nvSpPr>
          <p:spPr>
            <a:xfrm>
              <a:off x="2573673" y="2426888"/>
              <a:ext cx="614984" cy="13581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843843"/>
                <a:gd name="connsiteY0" fmla="*/ 805656 h 805656"/>
                <a:gd name="connsiteX1" fmla="*/ 0 w 843843"/>
                <a:gd name="connsiteY1" fmla="*/ 571500 h 805656"/>
                <a:gd name="connsiteX2" fmla="*/ 718258 w 843843"/>
                <a:gd name="connsiteY2" fmla="*/ 0 h 805656"/>
                <a:gd name="connsiteX3" fmla="*/ 843843 w 843843"/>
                <a:gd name="connsiteY3" fmla="*/ 805656 h 805656"/>
                <a:gd name="connsiteX0" fmla="*/ 598575 w 598575"/>
                <a:gd name="connsiteY0" fmla="*/ 805656 h 816769"/>
                <a:gd name="connsiteX1" fmla="*/ 0 w 598575"/>
                <a:gd name="connsiteY1" fmla="*/ 816769 h 816769"/>
                <a:gd name="connsiteX2" fmla="*/ 472990 w 598575"/>
                <a:gd name="connsiteY2" fmla="*/ 0 h 816769"/>
                <a:gd name="connsiteX3" fmla="*/ 598575 w 598575"/>
                <a:gd name="connsiteY3" fmla="*/ 805656 h 816769"/>
                <a:gd name="connsiteX0" fmla="*/ 0 w 614984"/>
                <a:gd name="connsiteY0" fmla="*/ 1358106 h 1358106"/>
                <a:gd name="connsiteX1" fmla="*/ 141994 w 614984"/>
                <a:gd name="connsiteY1" fmla="*/ 816769 h 1358106"/>
                <a:gd name="connsiteX2" fmla="*/ 614984 w 614984"/>
                <a:gd name="connsiteY2" fmla="*/ 0 h 1358106"/>
                <a:gd name="connsiteX3" fmla="*/ 0 w 614984"/>
                <a:gd name="connsiteY3" fmla="*/ 1358106 h 135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984" h="1358106">
                  <a:moveTo>
                    <a:pt x="0" y="1358106"/>
                  </a:moveTo>
                  <a:lnTo>
                    <a:pt x="141994" y="816769"/>
                  </a:lnTo>
                  <a:lnTo>
                    <a:pt x="614984" y="0"/>
                  </a:lnTo>
                  <a:lnTo>
                    <a:pt x="0" y="13581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iangles 7.89"/>
            <p:cNvSpPr/>
            <p:nvPr/>
          </p:nvSpPr>
          <p:spPr>
            <a:xfrm>
              <a:off x="6095624" y="1200004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riangle 7.5"/>
            <p:cNvSpPr/>
            <p:nvPr/>
          </p:nvSpPr>
          <p:spPr>
            <a:xfrm>
              <a:off x="2814459" y="1013410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iangles 7.3"/>
            <p:cNvSpPr/>
            <p:nvPr/>
          </p:nvSpPr>
          <p:spPr>
            <a:xfrm>
              <a:off x="2210909" y="1728602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iangles 7.2"/>
            <p:cNvSpPr/>
            <p:nvPr/>
          </p:nvSpPr>
          <p:spPr>
            <a:xfrm>
              <a:off x="6015335" y="3204757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riangles 7.1"/>
            <p:cNvSpPr/>
            <p:nvPr/>
          </p:nvSpPr>
          <p:spPr>
            <a:xfrm>
              <a:off x="2208468" y="1285036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iangles 7.1"/>
            <p:cNvSpPr/>
            <p:nvPr/>
          </p:nvSpPr>
          <p:spPr>
            <a:xfrm>
              <a:off x="2210560" y="1286355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riangle 7.0"/>
            <p:cNvSpPr/>
            <p:nvPr/>
          </p:nvSpPr>
          <p:spPr>
            <a:xfrm>
              <a:off x="2437510" y="2521772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iangles 6.6"/>
            <p:cNvSpPr/>
            <p:nvPr/>
          </p:nvSpPr>
          <p:spPr>
            <a:xfrm>
              <a:off x="2203389" y="1284040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riangles 6.6"/>
            <p:cNvSpPr/>
            <p:nvPr/>
          </p:nvSpPr>
          <p:spPr>
            <a:xfrm>
              <a:off x="6012633" y="321481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iangle 6.3"/>
            <p:cNvSpPr/>
            <p:nvPr/>
          </p:nvSpPr>
          <p:spPr>
            <a:xfrm>
              <a:off x="2199364" y="1838394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iangle 5.92"/>
            <p:cNvSpPr/>
            <p:nvPr/>
          </p:nvSpPr>
          <p:spPr>
            <a:xfrm>
              <a:off x="6141570" y="1579079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iangle 5.3"/>
            <p:cNvSpPr/>
            <p:nvPr/>
          </p:nvSpPr>
          <p:spPr>
            <a:xfrm>
              <a:off x="2435892" y="2420617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iangle 5.3"/>
            <p:cNvSpPr/>
            <p:nvPr/>
          </p:nvSpPr>
          <p:spPr>
            <a:xfrm>
              <a:off x="6137889" y="2465546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riangle 5.29"/>
            <p:cNvSpPr/>
            <p:nvPr/>
          </p:nvSpPr>
          <p:spPr>
            <a:xfrm>
              <a:off x="6085743" y="1199148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riangle 4.72"/>
            <p:cNvSpPr/>
            <p:nvPr/>
          </p:nvSpPr>
          <p:spPr>
            <a:xfrm>
              <a:off x="5304124" y="1202510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line 11.6"/>
            <p:cNvCxnSpPr/>
            <p:nvPr/>
          </p:nvCxnSpPr>
          <p:spPr>
            <a:xfrm flipH="1">
              <a:off x="2209801" y="1016076"/>
              <a:ext cx="1943099" cy="831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line 11.22"/>
            <p:cNvCxnSpPr/>
            <p:nvPr/>
          </p:nvCxnSpPr>
          <p:spPr>
            <a:xfrm flipH="1" flipV="1">
              <a:off x="4152900" y="1022426"/>
              <a:ext cx="1974850" cy="558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ne 11.1"/>
            <p:cNvCxnSpPr/>
            <p:nvPr/>
          </p:nvCxnSpPr>
          <p:spPr>
            <a:xfrm>
              <a:off x="5308600" y="1339926"/>
              <a:ext cx="812800" cy="1866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ne 11.0"/>
            <p:cNvCxnSpPr/>
            <p:nvPr/>
          </p:nvCxnSpPr>
          <p:spPr>
            <a:xfrm flipH="1" flipV="1">
              <a:off x="6083300" y="1206576"/>
              <a:ext cx="44450" cy="2000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ne 10.9"/>
            <p:cNvCxnSpPr/>
            <p:nvPr/>
          </p:nvCxnSpPr>
          <p:spPr>
            <a:xfrm flipH="1">
              <a:off x="2713039" y="1278014"/>
              <a:ext cx="96836" cy="19793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ne 10.8"/>
            <p:cNvCxnSpPr/>
            <p:nvPr/>
          </p:nvCxnSpPr>
          <p:spPr>
            <a:xfrm>
              <a:off x="2203507" y="1843178"/>
              <a:ext cx="364433" cy="19503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line 10.8"/>
            <p:cNvCxnSpPr/>
            <p:nvPr/>
          </p:nvCxnSpPr>
          <p:spPr>
            <a:xfrm>
              <a:off x="3197746" y="2420962"/>
              <a:ext cx="621779" cy="18860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line 10.6"/>
            <p:cNvCxnSpPr/>
            <p:nvPr/>
          </p:nvCxnSpPr>
          <p:spPr>
            <a:xfrm flipH="1" flipV="1">
              <a:off x="4152900" y="1019251"/>
              <a:ext cx="1930401" cy="18254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ne 10.3"/>
            <p:cNvCxnSpPr/>
            <p:nvPr/>
          </p:nvCxnSpPr>
          <p:spPr>
            <a:xfrm>
              <a:off x="6134100" y="1578051"/>
              <a:ext cx="862013" cy="16716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ne 10.1"/>
            <p:cNvCxnSpPr/>
            <p:nvPr/>
          </p:nvCxnSpPr>
          <p:spPr>
            <a:xfrm flipH="1">
              <a:off x="3495675" y="1339926"/>
              <a:ext cx="1812926" cy="381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line 10.01"/>
            <p:cNvCxnSpPr/>
            <p:nvPr/>
          </p:nvCxnSpPr>
          <p:spPr>
            <a:xfrm flipH="1" flipV="1">
              <a:off x="5310188" y="1339926"/>
              <a:ext cx="1447800" cy="11287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ne 10.0"/>
            <p:cNvCxnSpPr/>
            <p:nvPr/>
          </p:nvCxnSpPr>
          <p:spPr>
            <a:xfrm flipV="1">
              <a:off x="6007100" y="2462340"/>
              <a:ext cx="755902" cy="165226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ne 9.7"/>
            <p:cNvCxnSpPr/>
            <p:nvPr/>
          </p:nvCxnSpPr>
          <p:spPr>
            <a:xfrm flipV="1">
              <a:off x="5164931" y="4116465"/>
              <a:ext cx="1731169" cy="407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line 9.4"/>
            <p:cNvCxnSpPr/>
            <p:nvPr/>
          </p:nvCxnSpPr>
          <p:spPr>
            <a:xfrm flipH="1">
              <a:off x="2717801" y="1720926"/>
              <a:ext cx="781049" cy="1533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ne 9.2"/>
            <p:cNvCxnSpPr/>
            <p:nvPr/>
          </p:nvCxnSpPr>
          <p:spPr>
            <a:xfrm flipV="1">
              <a:off x="6124575" y="1716164"/>
              <a:ext cx="747713" cy="14954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ne 9.2"/>
            <p:cNvCxnSpPr/>
            <p:nvPr/>
          </p:nvCxnSpPr>
          <p:spPr>
            <a:xfrm flipH="1">
              <a:off x="3187700" y="1022426"/>
              <a:ext cx="965200" cy="1397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ne 9.1"/>
            <p:cNvCxnSpPr/>
            <p:nvPr/>
          </p:nvCxnSpPr>
          <p:spPr>
            <a:xfrm>
              <a:off x="6755606" y="2459114"/>
              <a:ext cx="140494" cy="1657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ne 8.9"/>
            <p:cNvCxnSpPr/>
            <p:nvPr/>
          </p:nvCxnSpPr>
          <p:spPr>
            <a:xfrm flipV="1">
              <a:off x="5168900" y="3206827"/>
              <a:ext cx="958850" cy="131444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ne 8.9"/>
            <p:cNvCxnSpPr/>
            <p:nvPr/>
          </p:nvCxnSpPr>
          <p:spPr>
            <a:xfrm flipV="1">
              <a:off x="6124575" y="1582814"/>
              <a:ext cx="4763" cy="1628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ne 8.85"/>
            <p:cNvCxnSpPr/>
            <p:nvPr/>
          </p:nvCxnSpPr>
          <p:spPr>
            <a:xfrm flipH="1" flipV="1">
              <a:off x="5305425" y="1339926"/>
              <a:ext cx="1571626" cy="3857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ne 8.5"/>
            <p:cNvCxnSpPr/>
            <p:nvPr/>
          </p:nvCxnSpPr>
          <p:spPr>
            <a:xfrm>
              <a:off x="6877050" y="1720926"/>
              <a:ext cx="120960" cy="15463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ne 8.3"/>
            <p:cNvCxnSpPr/>
            <p:nvPr/>
          </p:nvCxnSpPr>
          <p:spPr>
            <a:xfrm flipH="1" flipV="1">
              <a:off x="2712627" y="3257506"/>
              <a:ext cx="1110199" cy="105217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ne 8.3"/>
            <p:cNvCxnSpPr/>
            <p:nvPr/>
          </p:nvCxnSpPr>
          <p:spPr>
            <a:xfrm flipH="1">
              <a:off x="2571750" y="2406287"/>
              <a:ext cx="622806" cy="13910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ne 7.89"/>
            <p:cNvCxnSpPr/>
            <p:nvPr/>
          </p:nvCxnSpPr>
          <p:spPr>
            <a:xfrm flipH="1" flipV="1">
              <a:off x="6086475" y="1197051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line 7.5"/>
            <p:cNvCxnSpPr/>
            <p:nvPr/>
          </p:nvCxnSpPr>
          <p:spPr>
            <a:xfrm flipH="1">
              <a:off x="2800949" y="1019886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line 7.5"/>
            <p:cNvCxnSpPr/>
            <p:nvPr/>
          </p:nvCxnSpPr>
          <p:spPr>
            <a:xfrm>
              <a:off x="3814763" y="4306964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line 7.4"/>
            <p:cNvCxnSpPr/>
            <p:nvPr/>
          </p:nvCxnSpPr>
          <p:spPr>
            <a:xfrm>
              <a:off x="2569369" y="3792614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line 7.3"/>
            <p:cNvCxnSpPr/>
            <p:nvPr/>
          </p:nvCxnSpPr>
          <p:spPr>
            <a:xfrm flipH="1">
              <a:off x="2440448" y="1725045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line 7.2"/>
            <p:cNvCxnSpPr/>
            <p:nvPr/>
          </p:nvCxnSpPr>
          <p:spPr>
            <a:xfrm flipV="1">
              <a:off x="6010010" y="3260674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line 7.1"/>
            <p:cNvCxnSpPr/>
            <p:nvPr/>
          </p:nvCxnSpPr>
          <p:spPr>
            <a:xfrm flipH="1">
              <a:off x="2438412" y="1273251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line 7.1"/>
            <p:cNvCxnSpPr/>
            <p:nvPr/>
          </p:nvCxnSpPr>
          <p:spPr>
            <a:xfrm flipH="1">
              <a:off x="2201787" y="1725045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ne 7.0"/>
            <p:cNvCxnSpPr/>
            <p:nvPr/>
          </p:nvCxnSpPr>
          <p:spPr>
            <a:xfrm>
              <a:off x="2432050" y="2521026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line 6.6"/>
            <p:cNvCxnSpPr/>
            <p:nvPr/>
          </p:nvCxnSpPr>
          <p:spPr>
            <a:xfrm>
              <a:off x="6123429" y="3208285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line 6.6"/>
            <p:cNvCxnSpPr/>
            <p:nvPr/>
          </p:nvCxnSpPr>
          <p:spPr>
            <a:xfrm>
              <a:off x="2797969" y="1273251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line 6.5"/>
            <p:cNvCxnSpPr/>
            <p:nvPr/>
          </p:nvCxnSpPr>
          <p:spPr>
            <a:xfrm>
              <a:off x="4159056" y="1022577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line 6.3"/>
            <p:cNvCxnSpPr/>
            <p:nvPr/>
          </p:nvCxnSpPr>
          <p:spPr>
            <a:xfrm flipH="1" flipV="1">
              <a:off x="2201787" y="1843849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line 5.92"/>
            <p:cNvCxnSpPr/>
            <p:nvPr/>
          </p:nvCxnSpPr>
          <p:spPr>
            <a:xfrm flipH="1" flipV="1">
              <a:off x="6138863" y="1578051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line 5.3"/>
            <p:cNvCxnSpPr/>
            <p:nvPr/>
          </p:nvCxnSpPr>
          <p:spPr>
            <a:xfrm flipH="1">
              <a:off x="6129338" y="2463876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line 5.3"/>
            <p:cNvCxnSpPr/>
            <p:nvPr/>
          </p:nvCxnSpPr>
          <p:spPr>
            <a:xfrm flipV="1">
              <a:off x="2707424" y="2419426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line 5.29"/>
            <p:cNvCxnSpPr/>
            <p:nvPr/>
          </p:nvCxnSpPr>
          <p:spPr>
            <a:xfrm flipH="1" flipV="1">
              <a:off x="6081713" y="1197051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line 5.2"/>
            <p:cNvCxnSpPr/>
            <p:nvPr/>
          </p:nvCxnSpPr>
          <p:spPr>
            <a:xfrm flipH="1">
              <a:off x="3505200" y="1022201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line 5.2"/>
            <p:cNvCxnSpPr/>
            <p:nvPr/>
          </p:nvCxnSpPr>
          <p:spPr>
            <a:xfrm flipV="1">
              <a:off x="5169694" y="4102176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line 5.0"/>
            <p:cNvCxnSpPr/>
            <p:nvPr/>
          </p:nvCxnSpPr>
          <p:spPr>
            <a:xfrm flipH="1">
              <a:off x="6013847" y="3206826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line 4.8"/>
            <p:cNvCxnSpPr/>
            <p:nvPr/>
          </p:nvCxnSpPr>
          <p:spPr>
            <a:xfrm flipH="1">
              <a:off x="6896101" y="3254451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line 4.8"/>
            <p:cNvCxnSpPr/>
            <p:nvPr/>
          </p:nvCxnSpPr>
          <p:spPr>
            <a:xfrm>
              <a:off x="6017419" y="4106939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line 4.8"/>
            <p:cNvCxnSpPr/>
            <p:nvPr/>
          </p:nvCxnSpPr>
          <p:spPr>
            <a:xfrm>
              <a:off x="6124575" y="3213970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 4.72"/>
            <p:cNvCxnSpPr/>
            <p:nvPr/>
          </p:nvCxnSpPr>
          <p:spPr>
            <a:xfrm flipH="1" flipV="1">
              <a:off x="5300663" y="1344689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line 4.6"/>
            <p:cNvCxnSpPr/>
            <p:nvPr/>
          </p:nvCxnSpPr>
          <p:spPr>
            <a:xfrm>
              <a:off x="6757988" y="2463876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line 4.6"/>
            <p:cNvCxnSpPr/>
            <p:nvPr/>
          </p:nvCxnSpPr>
          <p:spPr>
            <a:xfrm>
              <a:off x="2803525" y="1273251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line 4.5"/>
            <p:cNvCxnSpPr/>
            <p:nvPr/>
          </p:nvCxnSpPr>
          <p:spPr>
            <a:xfrm flipH="1">
              <a:off x="2203450" y="1276426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line 4.32"/>
            <p:cNvCxnSpPr/>
            <p:nvPr/>
          </p:nvCxnSpPr>
          <p:spPr>
            <a:xfrm flipH="1">
              <a:off x="5310188" y="1206576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line 4.3"/>
            <p:cNvCxnSpPr/>
            <p:nvPr/>
          </p:nvCxnSpPr>
          <p:spPr>
            <a:xfrm flipV="1">
              <a:off x="2427799" y="2416251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line 4.3"/>
            <p:cNvCxnSpPr/>
            <p:nvPr/>
          </p:nvCxnSpPr>
          <p:spPr>
            <a:xfrm>
              <a:off x="2432050" y="2527376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line 4.2"/>
            <p:cNvCxnSpPr/>
            <p:nvPr/>
          </p:nvCxnSpPr>
          <p:spPr>
            <a:xfrm flipV="1">
              <a:off x="3195916" y="1711401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line 4.17"/>
            <p:cNvCxnSpPr/>
            <p:nvPr/>
          </p:nvCxnSpPr>
          <p:spPr>
            <a:xfrm flipH="1" flipV="1">
              <a:off x="6129338" y="1578051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line 4.1"/>
            <p:cNvCxnSpPr/>
            <p:nvPr/>
          </p:nvCxnSpPr>
          <p:spPr>
            <a:xfrm>
              <a:off x="2203450" y="1835226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 4.1"/>
            <p:cNvCxnSpPr/>
            <p:nvPr/>
          </p:nvCxnSpPr>
          <p:spPr>
            <a:xfrm flipH="1">
              <a:off x="6761144" y="1723307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line 3.1"/>
            <p:cNvCxnSpPr/>
            <p:nvPr/>
          </p:nvCxnSpPr>
          <p:spPr>
            <a:xfrm flipH="1">
              <a:off x="2569369" y="3256832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line 2.07"/>
            <p:cNvCxnSpPr/>
            <p:nvPr/>
          </p:nvCxnSpPr>
          <p:spPr>
            <a:xfrm flipH="1" flipV="1">
              <a:off x="6086475" y="1201814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point 19"/>
            <p:cNvSpPr/>
            <p:nvPr/>
          </p:nvSpPr>
          <p:spPr>
            <a:xfrm>
              <a:off x="2137291" y="177034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oint 18"/>
            <p:cNvSpPr/>
            <p:nvPr/>
          </p:nvSpPr>
          <p:spPr>
            <a:xfrm>
              <a:off x="3429000" y="164657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oint 17"/>
            <p:cNvSpPr/>
            <p:nvPr/>
          </p:nvSpPr>
          <p:spPr>
            <a:xfrm>
              <a:off x="4085243" y="9508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oint 16"/>
            <p:cNvSpPr/>
            <p:nvPr/>
          </p:nvSpPr>
          <p:spPr>
            <a:xfrm>
              <a:off x="5234246" y="127180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oint 15"/>
            <p:cNvSpPr/>
            <p:nvPr/>
          </p:nvSpPr>
          <p:spPr>
            <a:xfrm>
              <a:off x="6012409" y="113464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oint 14"/>
            <p:cNvSpPr/>
            <p:nvPr/>
          </p:nvSpPr>
          <p:spPr>
            <a:xfrm>
              <a:off x="6926579" y="317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oint 13"/>
            <p:cNvSpPr/>
            <p:nvPr/>
          </p:nvSpPr>
          <p:spPr>
            <a:xfrm>
              <a:off x="5943829" y="403878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oint 12"/>
            <p:cNvSpPr/>
            <p:nvPr/>
          </p:nvSpPr>
          <p:spPr>
            <a:xfrm>
              <a:off x="5097086" y="44491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oint 11"/>
            <p:cNvSpPr/>
            <p:nvPr/>
          </p:nvSpPr>
          <p:spPr>
            <a:xfrm>
              <a:off x="3749732" y="423160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oint 10"/>
            <p:cNvSpPr/>
            <p:nvPr/>
          </p:nvSpPr>
          <p:spPr>
            <a:xfrm>
              <a:off x="2501207" y="372002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oint 9"/>
            <p:cNvSpPr/>
            <p:nvPr/>
          </p:nvSpPr>
          <p:spPr>
            <a:xfrm>
              <a:off x="2369820" y="246145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oint 8"/>
            <p:cNvSpPr/>
            <p:nvPr/>
          </p:nvSpPr>
          <p:spPr>
            <a:xfrm>
              <a:off x="6057205" y="31356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oint 7"/>
            <p:cNvSpPr/>
            <p:nvPr/>
          </p:nvSpPr>
          <p:spPr>
            <a:xfrm>
              <a:off x="2647142" y="318529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oint 6"/>
            <p:cNvSpPr/>
            <p:nvPr/>
          </p:nvSpPr>
          <p:spPr>
            <a:xfrm>
              <a:off x="6684702" y="239287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oint 5"/>
            <p:cNvSpPr/>
            <p:nvPr/>
          </p:nvSpPr>
          <p:spPr>
            <a:xfrm>
              <a:off x="6057205" y="150710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oint 4"/>
            <p:cNvSpPr/>
            <p:nvPr/>
          </p:nvSpPr>
          <p:spPr>
            <a:xfrm>
              <a:off x="6823479" y="403878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oint 3"/>
            <p:cNvSpPr/>
            <p:nvPr/>
          </p:nvSpPr>
          <p:spPr>
            <a:xfrm>
              <a:off x="3125123" y="234507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point 2"/>
            <p:cNvSpPr/>
            <p:nvPr/>
          </p:nvSpPr>
          <p:spPr>
            <a:xfrm>
              <a:off x="2734887" y="120322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oint 1"/>
            <p:cNvSpPr/>
            <p:nvPr/>
          </p:nvSpPr>
          <p:spPr>
            <a:xfrm>
              <a:off x="6800731" y="164657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075844" y="2762255"/>
            <a:ext cx="1939896" cy="461665"/>
            <a:chOff x="2032696" y="2639088"/>
            <a:chExt cx="1939896" cy="46166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158124" y="3086008"/>
              <a:ext cx="18144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Freeform 227"/>
            <p:cNvSpPr/>
            <p:nvPr/>
          </p:nvSpPr>
          <p:spPr>
            <a:xfrm>
              <a:off x="2032696" y="2947806"/>
              <a:ext cx="125428" cy="138107"/>
            </a:xfrm>
            <a:custGeom>
              <a:avLst/>
              <a:gdLst>
                <a:gd name="connsiteX0" fmla="*/ 0 w 114300"/>
                <a:gd name="connsiteY0" fmla="*/ 0 h 150019"/>
                <a:gd name="connsiteX1" fmla="*/ 114300 w 114300"/>
                <a:gd name="connsiteY1" fmla="*/ 150019 h 150019"/>
                <a:gd name="connsiteX0" fmla="*/ 0 w 100012"/>
                <a:gd name="connsiteY0" fmla="*/ 0 h 223838"/>
                <a:gd name="connsiteX1" fmla="*/ 100012 w 100012"/>
                <a:gd name="connsiteY1" fmla="*/ 223838 h 223838"/>
                <a:gd name="connsiteX0" fmla="*/ 7144 w 7144"/>
                <a:gd name="connsiteY0" fmla="*/ 0 h 150019"/>
                <a:gd name="connsiteX1" fmla="*/ 0 w 7144"/>
                <a:gd name="connsiteY1" fmla="*/ 150019 h 150019"/>
                <a:gd name="connsiteX0" fmla="*/ 75974 w 75974"/>
                <a:gd name="connsiteY0" fmla="*/ 0 h 10000"/>
                <a:gd name="connsiteX1" fmla="*/ 65974 w 75974"/>
                <a:gd name="connsiteY1" fmla="*/ 10000 h 10000"/>
                <a:gd name="connsiteX0" fmla="*/ 76896 w 76896"/>
                <a:gd name="connsiteY0" fmla="*/ 0 h 10000"/>
                <a:gd name="connsiteX1" fmla="*/ 63562 w 76896"/>
                <a:gd name="connsiteY1" fmla="*/ 10000 h 10000"/>
                <a:gd name="connsiteX0" fmla="*/ 122915 w 122915"/>
                <a:gd name="connsiteY0" fmla="*/ 0 h 10000"/>
                <a:gd name="connsiteX1" fmla="*/ 109581 w 122915"/>
                <a:gd name="connsiteY1" fmla="*/ 10000 h 10000"/>
                <a:gd name="connsiteX0" fmla="*/ 175308 w 175308"/>
                <a:gd name="connsiteY0" fmla="*/ 0 h 10000"/>
                <a:gd name="connsiteX1" fmla="*/ 161974 w 175308"/>
                <a:gd name="connsiteY1" fmla="*/ 10000 h 10000"/>
                <a:gd name="connsiteX0" fmla="*/ 124101 w 207431"/>
                <a:gd name="connsiteY0" fmla="*/ 0 h 9206"/>
                <a:gd name="connsiteX1" fmla="*/ 207431 w 207431"/>
                <a:gd name="connsiteY1" fmla="*/ 9206 h 9206"/>
                <a:gd name="connsiteX0" fmla="*/ 4447 w 8464"/>
                <a:gd name="connsiteY0" fmla="*/ 0 h 10000"/>
                <a:gd name="connsiteX1" fmla="*/ 8464 w 8464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4" h="10000">
                  <a:moveTo>
                    <a:pt x="4447" y="0"/>
                  </a:moveTo>
                  <a:cubicBezTo>
                    <a:pt x="429" y="2930"/>
                    <a:pt x="-4713" y="10000"/>
                    <a:pt x="8464" y="100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Rectangle 229"/>
                <p:cNvSpPr/>
                <p:nvPr/>
              </p:nvSpPr>
              <p:spPr>
                <a:xfrm>
                  <a:off x="2792524" y="2639088"/>
                  <a:ext cx="42024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0" name="Rectangle 2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524" y="2639088"/>
                  <a:ext cx="42024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3" name="Group 232"/>
          <p:cNvGrpSpPr/>
          <p:nvPr/>
        </p:nvGrpSpPr>
        <p:grpSpPr>
          <a:xfrm>
            <a:off x="5105400" y="2763214"/>
            <a:ext cx="1939896" cy="461665"/>
            <a:chOff x="2032696" y="2639088"/>
            <a:chExt cx="1939896" cy="461665"/>
          </a:xfrm>
        </p:grpSpPr>
        <p:cxnSp>
          <p:nvCxnSpPr>
            <p:cNvPr id="234" name="Straight Arrow Connector 233"/>
            <p:cNvCxnSpPr/>
            <p:nvPr/>
          </p:nvCxnSpPr>
          <p:spPr>
            <a:xfrm>
              <a:off x="2158124" y="3086008"/>
              <a:ext cx="18144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Freeform 234"/>
            <p:cNvSpPr/>
            <p:nvPr/>
          </p:nvSpPr>
          <p:spPr>
            <a:xfrm>
              <a:off x="2032696" y="2947806"/>
              <a:ext cx="125428" cy="138107"/>
            </a:xfrm>
            <a:custGeom>
              <a:avLst/>
              <a:gdLst>
                <a:gd name="connsiteX0" fmla="*/ 0 w 114300"/>
                <a:gd name="connsiteY0" fmla="*/ 0 h 150019"/>
                <a:gd name="connsiteX1" fmla="*/ 114300 w 114300"/>
                <a:gd name="connsiteY1" fmla="*/ 150019 h 150019"/>
                <a:gd name="connsiteX0" fmla="*/ 0 w 100012"/>
                <a:gd name="connsiteY0" fmla="*/ 0 h 223838"/>
                <a:gd name="connsiteX1" fmla="*/ 100012 w 100012"/>
                <a:gd name="connsiteY1" fmla="*/ 223838 h 223838"/>
                <a:gd name="connsiteX0" fmla="*/ 7144 w 7144"/>
                <a:gd name="connsiteY0" fmla="*/ 0 h 150019"/>
                <a:gd name="connsiteX1" fmla="*/ 0 w 7144"/>
                <a:gd name="connsiteY1" fmla="*/ 150019 h 150019"/>
                <a:gd name="connsiteX0" fmla="*/ 75974 w 75974"/>
                <a:gd name="connsiteY0" fmla="*/ 0 h 10000"/>
                <a:gd name="connsiteX1" fmla="*/ 65974 w 75974"/>
                <a:gd name="connsiteY1" fmla="*/ 10000 h 10000"/>
                <a:gd name="connsiteX0" fmla="*/ 76896 w 76896"/>
                <a:gd name="connsiteY0" fmla="*/ 0 h 10000"/>
                <a:gd name="connsiteX1" fmla="*/ 63562 w 76896"/>
                <a:gd name="connsiteY1" fmla="*/ 10000 h 10000"/>
                <a:gd name="connsiteX0" fmla="*/ 122915 w 122915"/>
                <a:gd name="connsiteY0" fmla="*/ 0 h 10000"/>
                <a:gd name="connsiteX1" fmla="*/ 109581 w 122915"/>
                <a:gd name="connsiteY1" fmla="*/ 10000 h 10000"/>
                <a:gd name="connsiteX0" fmla="*/ 175308 w 175308"/>
                <a:gd name="connsiteY0" fmla="*/ 0 h 10000"/>
                <a:gd name="connsiteX1" fmla="*/ 161974 w 175308"/>
                <a:gd name="connsiteY1" fmla="*/ 10000 h 10000"/>
                <a:gd name="connsiteX0" fmla="*/ 124101 w 207431"/>
                <a:gd name="connsiteY0" fmla="*/ 0 h 9206"/>
                <a:gd name="connsiteX1" fmla="*/ 207431 w 207431"/>
                <a:gd name="connsiteY1" fmla="*/ 9206 h 9206"/>
                <a:gd name="connsiteX0" fmla="*/ 4447 w 8464"/>
                <a:gd name="connsiteY0" fmla="*/ 0 h 10000"/>
                <a:gd name="connsiteX1" fmla="*/ 8464 w 8464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4" h="10000">
                  <a:moveTo>
                    <a:pt x="4447" y="0"/>
                  </a:moveTo>
                  <a:cubicBezTo>
                    <a:pt x="429" y="2930"/>
                    <a:pt x="-4713" y="10000"/>
                    <a:pt x="8464" y="100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Rectangle 235"/>
                <p:cNvSpPr/>
                <p:nvPr/>
              </p:nvSpPr>
              <p:spPr>
                <a:xfrm>
                  <a:off x="2792524" y="2639088"/>
                  <a:ext cx="42024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6" name="Rectangle 2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524" y="2639088"/>
                  <a:ext cx="42024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56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 barcode is a visualization of an algebraic structure.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500" y="17526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Consider the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of complexes associated to a point cloud for an sequence of distance values: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752600"/>
                <a:ext cx="82296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556" t="-6410" r="-111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0097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97" y="2905780"/>
                <a:ext cx="7493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905780"/>
                <a:ext cx="7493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9836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60" y="2905780"/>
                <a:ext cx="7493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13978" y="3601619"/>
            <a:ext cx="2533922" cy="1869886"/>
            <a:chOff x="2137291" y="1668318"/>
            <a:chExt cx="4926448" cy="363543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2569369" y="397430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69694" y="481965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59"/>
            <p:cNvSpPr/>
            <p:nvPr/>
          </p:nvSpPr>
          <p:spPr>
            <a:xfrm>
              <a:off x="2438066" y="3125766"/>
              <a:ext cx="763501" cy="8477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284249 w 763501"/>
                <a:gd name="connsiteY0" fmla="*/ 847725 h 847725"/>
                <a:gd name="connsiteX1" fmla="*/ 0 w 763501"/>
                <a:gd name="connsiteY1" fmla="*/ 128589 h 847725"/>
                <a:gd name="connsiteX2" fmla="*/ 763501 w 763501"/>
                <a:gd name="connsiteY2" fmla="*/ 0 h 847725"/>
                <a:gd name="connsiteX3" fmla="*/ 284249 w 763501"/>
                <a:gd name="connsiteY3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501" h="847725">
                  <a:moveTo>
                    <a:pt x="284249" y="847725"/>
                  </a:moveTo>
                  <a:lnTo>
                    <a:pt x="0" y="128589"/>
                  </a:lnTo>
                  <a:lnTo>
                    <a:pt x="763501" y="0"/>
                  </a:lnTo>
                  <a:lnTo>
                    <a:pt x="284249" y="8477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59"/>
            <p:cNvSpPr/>
            <p:nvPr/>
          </p:nvSpPr>
          <p:spPr>
            <a:xfrm>
              <a:off x="6119086" y="3178050"/>
              <a:ext cx="88194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943" h="797719">
                  <a:moveTo>
                    <a:pt x="881943" y="797719"/>
                  </a:moveTo>
                  <a:lnTo>
                    <a:pt x="0" y="747713"/>
                  </a:lnTo>
                  <a:lnTo>
                    <a:pt x="642058" y="0"/>
                  </a:lnTo>
                  <a:lnTo>
                    <a:pt x="88194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59"/>
            <p:cNvSpPr/>
            <p:nvPr/>
          </p:nvSpPr>
          <p:spPr>
            <a:xfrm>
              <a:off x="5298396" y="1918792"/>
              <a:ext cx="1581036" cy="52198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48543 w 601577"/>
                <a:gd name="connsiteY0" fmla="*/ 1307306 h 1307306"/>
                <a:gd name="connsiteX1" fmla="*/ 0 w 601577"/>
                <a:gd name="connsiteY1" fmla="*/ 573882 h 1307306"/>
                <a:gd name="connsiteX2" fmla="*/ 601577 w 601577"/>
                <a:gd name="connsiteY2" fmla="*/ 0 h 1307306"/>
                <a:gd name="connsiteX3" fmla="*/ 348543 w 601577"/>
                <a:gd name="connsiteY3" fmla="*/ 1307306 h 1307306"/>
                <a:gd name="connsiteX0" fmla="*/ 762880 w 1015914"/>
                <a:gd name="connsiteY0" fmla="*/ 1307306 h 1428750"/>
                <a:gd name="connsiteX1" fmla="*/ 0 w 1015914"/>
                <a:gd name="connsiteY1" fmla="*/ 1428750 h 1428750"/>
                <a:gd name="connsiteX2" fmla="*/ 1015914 w 1015914"/>
                <a:gd name="connsiteY2" fmla="*/ 0 h 1428750"/>
                <a:gd name="connsiteX3" fmla="*/ 762880 w 1015914"/>
                <a:gd name="connsiteY3" fmla="*/ 1307306 h 1428750"/>
                <a:gd name="connsiteX0" fmla="*/ 992360 w 992360"/>
                <a:gd name="connsiteY0" fmla="*/ 571500 h 692944"/>
                <a:gd name="connsiteX1" fmla="*/ 229480 w 992360"/>
                <a:gd name="connsiteY1" fmla="*/ 692944 h 692944"/>
                <a:gd name="connsiteX2" fmla="*/ 0 w 992360"/>
                <a:gd name="connsiteY2" fmla="*/ 0 h 692944"/>
                <a:gd name="connsiteX3" fmla="*/ 992360 w 992360"/>
                <a:gd name="connsiteY3" fmla="*/ 571500 h 692944"/>
                <a:gd name="connsiteX0" fmla="*/ 899491 w 899491"/>
                <a:gd name="connsiteY0" fmla="*/ 219075 h 692944"/>
                <a:gd name="connsiteX1" fmla="*/ 229480 w 899491"/>
                <a:gd name="connsiteY1" fmla="*/ 692944 h 692944"/>
                <a:gd name="connsiteX2" fmla="*/ 0 w 899491"/>
                <a:gd name="connsiteY2" fmla="*/ 0 h 692944"/>
                <a:gd name="connsiteX3" fmla="*/ 899491 w 899491"/>
                <a:gd name="connsiteY3" fmla="*/ 219075 h 692944"/>
                <a:gd name="connsiteX0" fmla="*/ 899491 w 899491"/>
                <a:gd name="connsiteY0" fmla="*/ 219075 h 692944"/>
                <a:gd name="connsiteX1" fmla="*/ 457086 w 899491"/>
                <a:gd name="connsiteY1" fmla="*/ 529133 h 692944"/>
                <a:gd name="connsiteX2" fmla="*/ 229480 w 899491"/>
                <a:gd name="connsiteY2" fmla="*/ 692944 h 692944"/>
                <a:gd name="connsiteX3" fmla="*/ 0 w 899491"/>
                <a:gd name="connsiteY3" fmla="*/ 0 h 692944"/>
                <a:gd name="connsiteX4" fmla="*/ 899491 w 899491"/>
                <a:gd name="connsiteY4" fmla="*/ 219075 h 69294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229480 w 1695336"/>
                <a:gd name="connsiteY2" fmla="*/ 692944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948617 w 1695336"/>
                <a:gd name="connsiteY2" fmla="*/ 604838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785191 w 1581036"/>
                <a:gd name="connsiteY0" fmla="*/ 0 h 521989"/>
                <a:gd name="connsiteX1" fmla="*/ 1581036 w 1581036"/>
                <a:gd name="connsiteY1" fmla="*/ 521989 h 521989"/>
                <a:gd name="connsiteX2" fmla="*/ 834317 w 1581036"/>
                <a:gd name="connsiteY2" fmla="*/ 385763 h 521989"/>
                <a:gd name="connsiteX3" fmla="*/ 0 w 1581036"/>
                <a:gd name="connsiteY3" fmla="*/ 140493 h 521989"/>
                <a:gd name="connsiteX4" fmla="*/ 785191 w 1581036"/>
                <a:gd name="connsiteY4" fmla="*/ 0 h 52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36" h="521989">
                  <a:moveTo>
                    <a:pt x="785191" y="0"/>
                  </a:moveTo>
                  <a:lnTo>
                    <a:pt x="1581036" y="521989"/>
                  </a:lnTo>
                  <a:lnTo>
                    <a:pt x="834317" y="385763"/>
                  </a:lnTo>
                  <a:lnTo>
                    <a:pt x="0" y="140493"/>
                  </a:lnTo>
                  <a:lnTo>
                    <a:pt x="785191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59"/>
            <p:cNvSpPr/>
            <p:nvPr/>
          </p:nvSpPr>
          <p:spPr>
            <a:xfrm>
              <a:off x="2805004" y="1740051"/>
              <a:ext cx="1354052" cy="70246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255675 w 601577"/>
                <a:gd name="connsiteY0" fmla="*/ 1114425 h 1114425"/>
                <a:gd name="connsiteX1" fmla="*/ 0 w 601577"/>
                <a:gd name="connsiteY1" fmla="*/ 573882 h 1114425"/>
                <a:gd name="connsiteX2" fmla="*/ 601577 w 601577"/>
                <a:gd name="connsiteY2" fmla="*/ 0 h 1114425"/>
                <a:gd name="connsiteX3" fmla="*/ 255675 w 601577"/>
                <a:gd name="connsiteY3" fmla="*/ 1114425 h 1114425"/>
                <a:gd name="connsiteX0" fmla="*/ 703350 w 1049252"/>
                <a:gd name="connsiteY0" fmla="*/ 1114425 h 1114425"/>
                <a:gd name="connsiteX1" fmla="*/ 0 w 1049252"/>
                <a:gd name="connsiteY1" fmla="*/ 671513 h 1114425"/>
                <a:gd name="connsiteX2" fmla="*/ 1049252 w 1049252"/>
                <a:gd name="connsiteY2" fmla="*/ 0 h 1114425"/>
                <a:gd name="connsiteX3" fmla="*/ 703350 w 1049252"/>
                <a:gd name="connsiteY3" fmla="*/ 1114425 h 1114425"/>
                <a:gd name="connsiteX0" fmla="*/ 703350 w 1363577"/>
                <a:gd name="connsiteY0" fmla="*/ 702468 h 702468"/>
                <a:gd name="connsiteX1" fmla="*/ 0 w 1363577"/>
                <a:gd name="connsiteY1" fmla="*/ 259556 h 702468"/>
                <a:gd name="connsiteX2" fmla="*/ 1363577 w 1363577"/>
                <a:gd name="connsiteY2" fmla="*/ 0 h 702468"/>
                <a:gd name="connsiteX3" fmla="*/ 703350 w 1363577"/>
                <a:gd name="connsiteY3" fmla="*/ 702468 h 702468"/>
                <a:gd name="connsiteX0" fmla="*/ 693825 w 1354052"/>
                <a:gd name="connsiteY0" fmla="*/ 702468 h 702468"/>
                <a:gd name="connsiteX1" fmla="*/ 0 w 1354052"/>
                <a:gd name="connsiteY1" fmla="*/ 252413 h 702468"/>
                <a:gd name="connsiteX2" fmla="*/ 1354052 w 1354052"/>
                <a:gd name="connsiteY2" fmla="*/ 0 h 702468"/>
                <a:gd name="connsiteX3" fmla="*/ 693825 w 1354052"/>
                <a:gd name="connsiteY3" fmla="*/ 702468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4052" h="702468">
                  <a:moveTo>
                    <a:pt x="693825" y="702468"/>
                  </a:moveTo>
                  <a:lnTo>
                    <a:pt x="0" y="252413"/>
                  </a:lnTo>
                  <a:lnTo>
                    <a:pt x="1354052" y="0"/>
                  </a:lnTo>
                  <a:lnTo>
                    <a:pt x="693825" y="70246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9"/>
            <p:cNvSpPr/>
            <p:nvPr/>
          </p:nvSpPr>
          <p:spPr>
            <a:xfrm>
              <a:off x="6010010" y="3925759"/>
              <a:ext cx="986718" cy="91489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48543 w 601577"/>
                <a:gd name="connsiteY0" fmla="*/ 1307306 h 1307306"/>
                <a:gd name="connsiteX1" fmla="*/ 0 w 601577"/>
                <a:gd name="connsiteY1" fmla="*/ 573882 h 1307306"/>
                <a:gd name="connsiteX2" fmla="*/ 601577 w 601577"/>
                <a:gd name="connsiteY2" fmla="*/ 0 h 1307306"/>
                <a:gd name="connsiteX3" fmla="*/ 348543 w 601577"/>
                <a:gd name="connsiteY3" fmla="*/ 1307306 h 1307306"/>
                <a:gd name="connsiteX0" fmla="*/ 762880 w 1015914"/>
                <a:gd name="connsiteY0" fmla="*/ 1307306 h 1428750"/>
                <a:gd name="connsiteX1" fmla="*/ 0 w 1015914"/>
                <a:gd name="connsiteY1" fmla="*/ 1428750 h 1428750"/>
                <a:gd name="connsiteX2" fmla="*/ 1015914 w 1015914"/>
                <a:gd name="connsiteY2" fmla="*/ 0 h 1428750"/>
                <a:gd name="connsiteX3" fmla="*/ 762880 w 1015914"/>
                <a:gd name="connsiteY3" fmla="*/ 1307306 h 1428750"/>
                <a:gd name="connsiteX0" fmla="*/ 992360 w 992360"/>
                <a:gd name="connsiteY0" fmla="*/ 571500 h 692944"/>
                <a:gd name="connsiteX1" fmla="*/ 229480 w 992360"/>
                <a:gd name="connsiteY1" fmla="*/ 692944 h 692944"/>
                <a:gd name="connsiteX2" fmla="*/ 0 w 992360"/>
                <a:gd name="connsiteY2" fmla="*/ 0 h 692944"/>
                <a:gd name="connsiteX3" fmla="*/ 992360 w 992360"/>
                <a:gd name="connsiteY3" fmla="*/ 571500 h 692944"/>
                <a:gd name="connsiteX0" fmla="*/ 899491 w 899491"/>
                <a:gd name="connsiteY0" fmla="*/ 219075 h 692944"/>
                <a:gd name="connsiteX1" fmla="*/ 229480 w 899491"/>
                <a:gd name="connsiteY1" fmla="*/ 692944 h 692944"/>
                <a:gd name="connsiteX2" fmla="*/ 0 w 899491"/>
                <a:gd name="connsiteY2" fmla="*/ 0 h 692944"/>
                <a:gd name="connsiteX3" fmla="*/ 899491 w 899491"/>
                <a:gd name="connsiteY3" fmla="*/ 219075 h 692944"/>
                <a:gd name="connsiteX0" fmla="*/ 899491 w 899491"/>
                <a:gd name="connsiteY0" fmla="*/ 219075 h 692944"/>
                <a:gd name="connsiteX1" fmla="*/ 457086 w 899491"/>
                <a:gd name="connsiteY1" fmla="*/ 529133 h 692944"/>
                <a:gd name="connsiteX2" fmla="*/ 229480 w 899491"/>
                <a:gd name="connsiteY2" fmla="*/ 692944 h 692944"/>
                <a:gd name="connsiteX3" fmla="*/ 0 w 899491"/>
                <a:gd name="connsiteY3" fmla="*/ 0 h 692944"/>
                <a:gd name="connsiteX4" fmla="*/ 899491 w 899491"/>
                <a:gd name="connsiteY4" fmla="*/ 219075 h 69294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229480 w 1695336"/>
                <a:gd name="connsiteY2" fmla="*/ 692944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899491 w 1695336"/>
                <a:gd name="connsiteY0" fmla="*/ 219075 h 741064"/>
                <a:gd name="connsiteX1" fmla="*/ 1695336 w 1695336"/>
                <a:gd name="connsiteY1" fmla="*/ 741064 h 741064"/>
                <a:gd name="connsiteX2" fmla="*/ 948617 w 1695336"/>
                <a:gd name="connsiteY2" fmla="*/ 604838 h 741064"/>
                <a:gd name="connsiteX3" fmla="*/ 0 w 1695336"/>
                <a:gd name="connsiteY3" fmla="*/ 0 h 741064"/>
                <a:gd name="connsiteX4" fmla="*/ 899491 w 1695336"/>
                <a:gd name="connsiteY4" fmla="*/ 219075 h 741064"/>
                <a:gd name="connsiteX0" fmla="*/ 785191 w 1581036"/>
                <a:gd name="connsiteY0" fmla="*/ 0 h 521989"/>
                <a:gd name="connsiteX1" fmla="*/ 1581036 w 1581036"/>
                <a:gd name="connsiteY1" fmla="*/ 521989 h 521989"/>
                <a:gd name="connsiteX2" fmla="*/ 834317 w 1581036"/>
                <a:gd name="connsiteY2" fmla="*/ 385763 h 521989"/>
                <a:gd name="connsiteX3" fmla="*/ 0 w 1581036"/>
                <a:gd name="connsiteY3" fmla="*/ 140493 h 521989"/>
                <a:gd name="connsiteX4" fmla="*/ 785191 w 1581036"/>
                <a:gd name="connsiteY4" fmla="*/ 0 h 521989"/>
                <a:gd name="connsiteX0" fmla="*/ 1294779 w 1581036"/>
                <a:gd name="connsiteY0" fmla="*/ 0 h 893464"/>
                <a:gd name="connsiteX1" fmla="*/ 1581036 w 1581036"/>
                <a:gd name="connsiteY1" fmla="*/ 893464 h 893464"/>
                <a:gd name="connsiteX2" fmla="*/ 834317 w 1581036"/>
                <a:gd name="connsiteY2" fmla="*/ 757238 h 893464"/>
                <a:gd name="connsiteX3" fmla="*/ 0 w 1581036"/>
                <a:gd name="connsiteY3" fmla="*/ 511968 h 893464"/>
                <a:gd name="connsiteX4" fmla="*/ 1294779 w 1581036"/>
                <a:gd name="connsiteY4" fmla="*/ 0 h 893464"/>
                <a:gd name="connsiteX0" fmla="*/ 878061 w 1164318"/>
                <a:gd name="connsiteY0" fmla="*/ 50007 h 943471"/>
                <a:gd name="connsiteX1" fmla="*/ 1164318 w 1164318"/>
                <a:gd name="connsiteY1" fmla="*/ 943471 h 943471"/>
                <a:gd name="connsiteX2" fmla="*/ 417599 w 1164318"/>
                <a:gd name="connsiteY2" fmla="*/ 807245 h 943471"/>
                <a:gd name="connsiteX3" fmla="*/ 0 w 1164318"/>
                <a:gd name="connsiteY3" fmla="*/ 0 h 943471"/>
                <a:gd name="connsiteX4" fmla="*/ 878061 w 1164318"/>
                <a:gd name="connsiteY4" fmla="*/ 50007 h 943471"/>
                <a:gd name="connsiteX0" fmla="*/ 991480 w 1277737"/>
                <a:gd name="connsiteY0" fmla="*/ 50007 h 943471"/>
                <a:gd name="connsiteX1" fmla="*/ 1277737 w 1277737"/>
                <a:gd name="connsiteY1" fmla="*/ 943471 h 943471"/>
                <a:gd name="connsiteX2" fmla="*/ 0 w 1277737"/>
                <a:gd name="connsiteY2" fmla="*/ 907257 h 943471"/>
                <a:gd name="connsiteX3" fmla="*/ 113419 w 1277737"/>
                <a:gd name="connsiteY3" fmla="*/ 0 h 943471"/>
                <a:gd name="connsiteX4" fmla="*/ 991480 w 1277737"/>
                <a:gd name="connsiteY4" fmla="*/ 50007 h 943471"/>
                <a:gd name="connsiteX0" fmla="*/ 991480 w 991480"/>
                <a:gd name="connsiteY0" fmla="*/ 50007 h 914896"/>
                <a:gd name="connsiteX1" fmla="*/ 891975 w 991480"/>
                <a:gd name="connsiteY1" fmla="*/ 914896 h 914896"/>
                <a:gd name="connsiteX2" fmla="*/ 0 w 991480"/>
                <a:gd name="connsiteY2" fmla="*/ 907257 h 914896"/>
                <a:gd name="connsiteX3" fmla="*/ 113419 w 991480"/>
                <a:gd name="connsiteY3" fmla="*/ 0 h 914896"/>
                <a:gd name="connsiteX4" fmla="*/ 991480 w 991480"/>
                <a:gd name="connsiteY4" fmla="*/ 50007 h 914896"/>
                <a:gd name="connsiteX0" fmla="*/ 979574 w 979574"/>
                <a:gd name="connsiteY0" fmla="*/ 100014 h 914896"/>
                <a:gd name="connsiteX1" fmla="*/ 891975 w 979574"/>
                <a:gd name="connsiteY1" fmla="*/ 914896 h 914896"/>
                <a:gd name="connsiteX2" fmla="*/ 0 w 979574"/>
                <a:gd name="connsiteY2" fmla="*/ 907257 h 914896"/>
                <a:gd name="connsiteX3" fmla="*/ 113419 w 979574"/>
                <a:gd name="connsiteY3" fmla="*/ 0 h 914896"/>
                <a:gd name="connsiteX4" fmla="*/ 979574 w 979574"/>
                <a:gd name="connsiteY4" fmla="*/ 100014 h 914896"/>
                <a:gd name="connsiteX0" fmla="*/ 986718 w 986718"/>
                <a:gd name="connsiteY0" fmla="*/ 52389 h 914896"/>
                <a:gd name="connsiteX1" fmla="*/ 891975 w 986718"/>
                <a:gd name="connsiteY1" fmla="*/ 914896 h 914896"/>
                <a:gd name="connsiteX2" fmla="*/ 0 w 986718"/>
                <a:gd name="connsiteY2" fmla="*/ 907257 h 914896"/>
                <a:gd name="connsiteX3" fmla="*/ 113419 w 986718"/>
                <a:gd name="connsiteY3" fmla="*/ 0 h 914896"/>
                <a:gd name="connsiteX4" fmla="*/ 986718 w 986718"/>
                <a:gd name="connsiteY4" fmla="*/ 52389 h 91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18" h="914896">
                  <a:moveTo>
                    <a:pt x="986718" y="52389"/>
                  </a:moveTo>
                  <a:lnTo>
                    <a:pt x="891975" y="914896"/>
                  </a:lnTo>
                  <a:lnTo>
                    <a:pt x="0" y="907257"/>
                  </a:lnTo>
                  <a:lnTo>
                    <a:pt x="113419" y="0"/>
                  </a:lnTo>
                  <a:lnTo>
                    <a:pt x="986718" y="52389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6" idx="1"/>
              <a:endCxn id="15" idx="2"/>
            </p:cNvCxnSpPr>
            <p:nvPr/>
          </p:nvCxnSpPr>
          <p:spPr>
            <a:xfrm flipH="1">
              <a:off x="6761144" y="244078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16" idx="0"/>
            </p:cNvCxnSpPr>
            <p:nvPr/>
          </p:nvCxnSpPr>
          <p:spPr>
            <a:xfrm flipH="1" flipV="1">
              <a:off x="6083587" y="1918792"/>
              <a:ext cx="49126" cy="3857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59"/>
            <p:cNvSpPr/>
            <p:nvPr/>
          </p:nvSpPr>
          <p:spPr>
            <a:xfrm>
              <a:off x="2201787" y="1990725"/>
              <a:ext cx="1296902" cy="126116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255675 w 601577"/>
                <a:gd name="connsiteY0" fmla="*/ 1114425 h 1114425"/>
                <a:gd name="connsiteX1" fmla="*/ 0 w 601577"/>
                <a:gd name="connsiteY1" fmla="*/ 573882 h 1114425"/>
                <a:gd name="connsiteX2" fmla="*/ 601577 w 601577"/>
                <a:gd name="connsiteY2" fmla="*/ 0 h 1114425"/>
                <a:gd name="connsiteX3" fmla="*/ 255675 w 601577"/>
                <a:gd name="connsiteY3" fmla="*/ 1114425 h 1114425"/>
                <a:gd name="connsiteX0" fmla="*/ 703350 w 1049252"/>
                <a:gd name="connsiteY0" fmla="*/ 1114425 h 1114425"/>
                <a:gd name="connsiteX1" fmla="*/ 0 w 1049252"/>
                <a:gd name="connsiteY1" fmla="*/ 671513 h 1114425"/>
                <a:gd name="connsiteX2" fmla="*/ 1049252 w 1049252"/>
                <a:gd name="connsiteY2" fmla="*/ 0 h 1114425"/>
                <a:gd name="connsiteX3" fmla="*/ 703350 w 1049252"/>
                <a:gd name="connsiteY3" fmla="*/ 1114425 h 1114425"/>
                <a:gd name="connsiteX0" fmla="*/ 703350 w 1363577"/>
                <a:gd name="connsiteY0" fmla="*/ 702468 h 702468"/>
                <a:gd name="connsiteX1" fmla="*/ 0 w 1363577"/>
                <a:gd name="connsiteY1" fmla="*/ 259556 h 702468"/>
                <a:gd name="connsiteX2" fmla="*/ 1363577 w 1363577"/>
                <a:gd name="connsiteY2" fmla="*/ 0 h 702468"/>
                <a:gd name="connsiteX3" fmla="*/ 703350 w 1363577"/>
                <a:gd name="connsiteY3" fmla="*/ 702468 h 702468"/>
                <a:gd name="connsiteX0" fmla="*/ 658106 w 1318333"/>
                <a:gd name="connsiteY0" fmla="*/ 702468 h 702468"/>
                <a:gd name="connsiteX1" fmla="*/ 0 w 1318333"/>
                <a:gd name="connsiteY1" fmla="*/ 221456 h 702468"/>
                <a:gd name="connsiteX2" fmla="*/ 1318333 w 1318333"/>
                <a:gd name="connsiteY2" fmla="*/ 0 h 702468"/>
                <a:gd name="connsiteX3" fmla="*/ 658106 w 1318333"/>
                <a:gd name="connsiteY3" fmla="*/ 702468 h 70246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236625 w 1318333"/>
                <a:gd name="connsiteY3" fmla="*/ 912018 h 91201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505694 w 1318333"/>
                <a:gd name="connsiteY3" fmla="*/ 689083 h 912018"/>
                <a:gd name="connsiteX4" fmla="*/ 236625 w 1318333"/>
                <a:gd name="connsiteY4" fmla="*/ 912018 h 912018"/>
                <a:gd name="connsiteX0" fmla="*/ 236625 w 1318333"/>
                <a:gd name="connsiteY0" fmla="*/ 912018 h 912018"/>
                <a:gd name="connsiteX1" fmla="*/ 0 w 1318333"/>
                <a:gd name="connsiteY1" fmla="*/ 221456 h 912018"/>
                <a:gd name="connsiteX2" fmla="*/ 1318333 w 1318333"/>
                <a:gd name="connsiteY2" fmla="*/ 0 h 912018"/>
                <a:gd name="connsiteX3" fmla="*/ 998613 w 1318333"/>
                <a:gd name="connsiteY3" fmla="*/ 786714 h 912018"/>
                <a:gd name="connsiteX4" fmla="*/ 236625 w 1318333"/>
                <a:gd name="connsiteY4" fmla="*/ 912018 h 912018"/>
                <a:gd name="connsiteX0" fmla="*/ 236625 w 1296902"/>
                <a:gd name="connsiteY0" fmla="*/ 812005 h 812005"/>
                <a:gd name="connsiteX1" fmla="*/ 0 w 1296902"/>
                <a:gd name="connsiteY1" fmla="*/ 121443 h 812005"/>
                <a:gd name="connsiteX2" fmla="*/ 1296902 w 1296902"/>
                <a:gd name="connsiteY2" fmla="*/ 0 h 812005"/>
                <a:gd name="connsiteX3" fmla="*/ 998613 w 1296902"/>
                <a:gd name="connsiteY3" fmla="*/ 686701 h 812005"/>
                <a:gd name="connsiteX4" fmla="*/ 236625 w 1296902"/>
                <a:gd name="connsiteY4" fmla="*/ 812005 h 812005"/>
                <a:gd name="connsiteX0" fmla="*/ 236625 w 1296902"/>
                <a:gd name="connsiteY0" fmla="*/ 812005 h 812005"/>
                <a:gd name="connsiteX1" fmla="*/ 0 w 1296902"/>
                <a:gd name="connsiteY1" fmla="*/ 121443 h 812005"/>
                <a:gd name="connsiteX2" fmla="*/ 527126 w 1296902"/>
                <a:gd name="connsiteY2" fmla="*/ 72339 h 812005"/>
                <a:gd name="connsiteX3" fmla="*/ 1296902 w 1296902"/>
                <a:gd name="connsiteY3" fmla="*/ 0 h 812005"/>
                <a:gd name="connsiteX4" fmla="*/ 998613 w 1296902"/>
                <a:gd name="connsiteY4" fmla="*/ 686701 h 812005"/>
                <a:gd name="connsiteX5" fmla="*/ 236625 w 1296902"/>
                <a:gd name="connsiteY5" fmla="*/ 812005 h 812005"/>
                <a:gd name="connsiteX0" fmla="*/ 236625 w 1296902"/>
                <a:gd name="connsiteY0" fmla="*/ 1261160 h 1261160"/>
                <a:gd name="connsiteX1" fmla="*/ 0 w 1296902"/>
                <a:gd name="connsiteY1" fmla="*/ 570598 h 1261160"/>
                <a:gd name="connsiteX2" fmla="*/ 596182 w 1296902"/>
                <a:gd name="connsiteY2" fmla="*/ 0 h 1261160"/>
                <a:gd name="connsiteX3" fmla="*/ 1296902 w 1296902"/>
                <a:gd name="connsiteY3" fmla="*/ 449155 h 1261160"/>
                <a:gd name="connsiteX4" fmla="*/ 998613 w 1296902"/>
                <a:gd name="connsiteY4" fmla="*/ 1135856 h 1261160"/>
                <a:gd name="connsiteX5" fmla="*/ 236625 w 1296902"/>
                <a:gd name="connsiteY5" fmla="*/ 1261160 h 126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902" h="1261160">
                  <a:moveTo>
                    <a:pt x="236625" y="1261160"/>
                  </a:moveTo>
                  <a:lnTo>
                    <a:pt x="0" y="570598"/>
                  </a:lnTo>
                  <a:lnTo>
                    <a:pt x="596182" y="0"/>
                  </a:lnTo>
                  <a:lnTo>
                    <a:pt x="1296902" y="449155"/>
                  </a:lnTo>
                  <a:lnTo>
                    <a:pt x="998613" y="1135856"/>
                  </a:lnTo>
                  <a:lnTo>
                    <a:pt x="236625" y="126116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04877" y="3596943"/>
            <a:ext cx="2546597" cy="1879239"/>
            <a:chOff x="2137291" y="1668318"/>
            <a:chExt cx="4926448" cy="3635430"/>
          </a:xfrm>
        </p:grpSpPr>
        <p:sp>
          <p:nvSpPr>
            <p:cNvPr id="42" name="triangles 7.89"/>
            <p:cNvSpPr/>
            <p:nvPr/>
          </p:nvSpPr>
          <p:spPr>
            <a:xfrm>
              <a:off x="6095624" y="1912111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7.5"/>
            <p:cNvSpPr/>
            <p:nvPr/>
          </p:nvSpPr>
          <p:spPr>
            <a:xfrm>
              <a:off x="2814459" y="1725517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s 7.3"/>
            <p:cNvSpPr/>
            <p:nvPr/>
          </p:nvSpPr>
          <p:spPr>
            <a:xfrm>
              <a:off x="2210909" y="2440709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s 7.2"/>
            <p:cNvSpPr/>
            <p:nvPr/>
          </p:nvSpPr>
          <p:spPr>
            <a:xfrm>
              <a:off x="6015335" y="391686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s 7.1"/>
            <p:cNvSpPr/>
            <p:nvPr/>
          </p:nvSpPr>
          <p:spPr>
            <a:xfrm>
              <a:off x="2208468" y="1997143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s 7.1"/>
            <p:cNvSpPr/>
            <p:nvPr/>
          </p:nvSpPr>
          <p:spPr>
            <a:xfrm>
              <a:off x="2210560" y="1998462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7.0"/>
            <p:cNvSpPr/>
            <p:nvPr/>
          </p:nvSpPr>
          <p:spPr>
            <a:xfrm>
              <a:off x="2437510" y="3233879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s 6.6"/>
            <p:cNvSpPr/>
            <p:nvPr/>
          </p:nvSpPr>
          <p:spPr>
            <a:xfrm>
              <a:off x="2203389" y="1996147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s 6.6"/>
            <p:cNvSpPr/>
            <p:nvPr/>
          </p:nvSpPr>
          <p:spPr>
            <a:xfrm>
              <a:off x="6012633" y="3926921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6.3"/>
            <p:cNvSpPr/>
            <p:nvPr/>
          </p:nvSpPr>
          <p:spPr>
            <a:xfrm>
              <a:off x="2199364" y="2550501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iangle 5.92"/>
            <p:cNvSpPr/>
            <p:nvPr/>
          </p:nvSpPr>
          <p:spPr>
            <a:xfrm>
              <a:off x="6141570" y="2290203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.3"/>
            <p:cNvSpPr/>
            <p:nvPr/>
          </p:nvSpPr>
          <p:spPr>
            <a:xfrm>
              <a:off x="2435892" y="3131741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.3"/>
            <p:cNvSpPr/>
            <p:nvPr/>
          </p:nvSpPr>
          <p:spPr>
            <a:xfrm>
              <a:off x="6137889" y="3176670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.29"/>
            <p:cNvSpPr/>
            <p:nvPr/>
          </p:nvSpPr>
          <p:spPr>
            <a:xfrm>
              <a:off x="6085743" y="1910272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4.72"/>
            <p:cNvSpPr/>
            <p:nvPr/>
          </p:nvSpPr>
          <p:spPr>
            <a:xfrm>
              <a:off x="5304124" y="1913634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line 7.89"/>
            <p:cNvCxnSpPr/>
            <p:nvPr/>
          </p:nvCxnSpPr>
          <p:spPr>
            <a:xfrm flipH="1" flipV="1">
              <a:off x="6086475" y="1909158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e 7.5"/>
            <p:cNvCxnSpPr/>
            <p:nvPr/>
          </p:nvCxnSpPr>
          <p:spPr>
            <a:xfrm flipH="1">
              <a:off x="2800949" y="1731993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ne 7.5"/>
            <p:cNvCxnSpPr/>
            <p:nvPr/>
          </p:nvCxnSpPr>
          <p:spPr>
            <a:xfrm>
              <a:off x="3814763" y="5019071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ne 7.4"/>
            <p:cNvCxnSpPr/>
            <p:nvPr/>
          </p:nvCxnSpPr>
          <p:spPr>
            <a:xfrm>
              <a:off x="2569369" y="4504721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ne 7.3"/>
            <p:cNvCxnSpPr/>
            <p:nvPr/>
          </p:nvCxnSpPr>
          <p:spPr>
            <a:xfrm flipH="1">
              <a:off x="2440448" y="2437152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ne 7.2"/>
            <p:cNvCxnSpPr/>
            <p:nvPr/>
          </p:nvCxnSpPr>
          <p:spPr>
            <a:xfrm flipV="1">
              <a:off x="6010010" y="3972781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ne 7.1"/>
            <p:cNvCxnSpPr/>
            <p:nvPr/>
          </p:nvCxnSpPr>
          <p:spPr>
            <a:xfrm flipH="1">
              <a:off x="2438412" y="1985358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e 7.1"/>
            <p:cNvCxnSpPr/>
            <p:nvPr/>
          </p:nvCxnSpPr>
          <p:spPr>
            <a:xfrm flipH="1">
              <a:off x="2201787" y="2437152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e 7.0"/>
            <p:cNvCxnSpPr/>
            <p:nvPr/>
          </p:nvCxnSpPr>
          <p:spPr>
            <a:xfrm>
              <a:off x="2432050" y="3233133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e 6.6"/>
            <p:cNvCxnSpPr/>
            <p:nvPr/>
          </p:nvCxnSpPr>
          <p:spPr>
            <a:xfrm>
              <a:off x="6123429" y="3920392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e 6.6"/>
            <p:cNvCxnSpPr/>
            <p:nvPr/>
          </p:nvCxnSpPr>
          <p:spPr>
            <a:xfrm>
              <a:off x="2797969" y="1985358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e 6.5"/>
            <p:cNvCxnSpPr/>
            <p:nvPr/>
          </p:nvCxnSpPr>
          <p:spPr>
            <a:xfrm>
              <a:off x="4159056" y="1734684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e 6.3"/>
            <p:cNvCxnSpPr/>
            <p:nvPr/>
          </p:nvCxnSpPr>
          <p:spPr>
            <a:xfrm flipH="1" flipV="1">
              <a:off x="2201787" y="2555956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e 5.92"/>
            <p:cNvCxnSpPr/>
            <p:nvPr/>
          </p:nvCxnSpPr>
          <p:spPr>
            <a:xfrm flipH="1" flipV="1">
              <a:off x="6138863" y="2289175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e 5.3"/>
            <p:cNvCxnSpPr/>
            <p:nvPr/>
          </p:nvCxnSpPr>
          <p:spPr>
            <a:xfrm flipH="1">
              <a:off x="6129338" y="3175000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e 5.3"/>
            <p:cNvCxnSpPr/>
            <p:nvPr/>
          </p:nvCxnSpPr>
          <p:spPr>
            <a:xfrm flipV="1">
              <a:off x="2707424" y="3130550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line 5.29"/>
            <p:cNvCxnSpPr/>
            <p:nvPr/>
          </p:nvCxnSpPr>
          <p:spPr>
            <a:xfrm flipH="1" flipV="1">
              <a:off x="6081713" y="1908175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line 5.2"/>
            <p:cNvCxnSpPr/>
            <p:nvPr/>
          </p:nvCxnSpPr>
          <p:spPr>
            <a:xfrm flipH="1">
              <a:off x="3505200" y="1733325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e 5.2"/>
            <p:cNvCxnSpPr/>
            <p:nvPr/>
          </p:nvCxnSpPr>
          <p:spPr>
            <a:xfrm flipV="1">
              <a:off x="5169694" y="4813300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e 5.0"/>
            <p:cNvCxnSpPr/>
            <p:nvPr/>
          </p:nvCxnSpPr>
          <p:spPr>
            <a:xfrm flipH="1">
              <a:off x="6013847" y="3917950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4.8"/>
            <p:cNvCxnSpPr/>
            <p:nvPr/>
          </p:nvCxnSpPr>
          <p:spPr>
            <a:xfrm flipH="1">
              <a:off x="6896101" y="3965575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e 4.8"/>
            <p:cNvCxnSpPr/>
            <p:nvPr/>
          </p:nvCxnSpPr>
          <p:spPr>
            <a:xfrm>
              <a:off x="6017419" y="4818063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e 4.8"/>
            <p:cNvCxnSpPr/>
            <p:nvPr/>
          </p:nvCxnSpPr>
          <p:spPr>
            <a:xfrm>
              <a:off x="6124575" y="3925094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4.72"/>
            <p:cNvCxnSpPr/>
            <p:nvPr/>
          </p:nvCxnSpPr>
          <p:spPr>
            <a:xfrm flipH="1" flipV="1">
              <a:off x="5300663" y="2055813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e 4.6"/>
            <p:cNvCxnSpPr/>
            <p:nvPr/>
          </p:nvCxnSpPr>
          <p:spPr>
            <a:xfrm>
              <a:off x="6757988" y="3175000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e 4.6"/>
            <p:cNvCxnSpPr/>
            <p:nvPr/>
          </p:nvCxnSpPr>
          <p:spPr>
            <a:xfrm>
              <a:off x="2803525" y="1984375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e 4.5"/>
            <p:cNvCxnSpPr/>
            <p:nvPr/>
          </p:nvCxnSpPr>
          <p:spPr>
            <a:xfrm flipH="1">
              <a:off x="2203450" y="1987550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e 4.32"/>
            <p:cNvCxnSpPr/>
            <p:nvPr/>
          </p:nvCxnSpPr>
          <p:spPr>
            <a:xfrm flipH="1">
              <a:off x="5310188" y="1917700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e 4.3"/>
            <p:cNvCxnSpPr/>
            <p:nvPr/>
          </p:nvCxnSpPr>
          <p:spPr>
            <a:xfrm flipV="1">
              <a:off x="2427799" y="3127375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e 4.3"/>
            <p:cNvCxnSpPr/>
            <p:nvPr/>
          </p:nvCxnSpPr>
          <p:spPr>
            <a:xfrm>
              <a:off x="2432050" y="3238500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e 4.2"/>
            <p:cNvCxnSpPr/>
            <p:nvPr/>
          </p:nvCxnSpPr>
          <p:spPr>
            <a:xfrm flipV="1">
              <a:off x="3195916" y="2422525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e 4.17"/>
            <p:cNvCxnSpPr/>
            <p:nvPr/>
          </p:nvCxnSpPr>
          <p:spPr>
            <a:xfrm flipH="1" flipV="1">
              <a:off x="6129338" y="2289175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line 4.1"/>
            <p:cNvCxnSpPr/>
            <p:nvPr/>
          </p:nvCxnSpPr>
          <p:spPr>
            <a:xfrm>
              <a:off x="2203450" y="2546350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e 4.1"/>
            <p:cNvCxnSpPr/>
            <p:nvPr/>
          </p:nvCxnSpPr>
          <p:spPr>
            <a:xfrm flipH="1">
              <a:off x="6761144" y="2434431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e 3.1"/>
            <p:cNvCxnSpPr/>
            <p:nvPr/>
          </p:nvCxnSpPr>
          <p:spPr>
            <a:xfrm flipH="1">
              <a:off x="2569369" y="3967956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line 2.07"/>
            <p:cNvCxnSpPr/>
            <p:nvPr/>
          </p:nvCxnSpPr>
          <p:spPr>
            <a:xfrm flipH="1" flipV="1">
              <a:off x="6086475" y="1912938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137291" y="24878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085243" y="166831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34246" y="198928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012409" y="185212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926579" y="389728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4382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097086" y="516658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749732" y="494907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01207" y="44375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69820" y="317892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57205" y="385311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47142" y="390276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84702" y="31103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57205" y="222457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823479" y="475626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125123" y="30625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734887" y="19207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800731" y="236404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08452" y="3586725"/>
            <a:ext cx="2574290" cy="1899675"/>
            <a:chOff x="2137291" y="950844"/>
            <a:chExt cx="4926448" cy="3635430"/>
          </a:xfrm>
        </p:grpSpPr>
        <p:sp>
          <p:nvSpPr>
            <p:cNvPr id="113" name="triangle 11.22"/>
            <p:cNvSpPr/>
            <p:nvPr/>
          </p:nvSpPr>
          <p:spPr>
            <a:xfrm>
              <a:off x="4164307" y="1017982"/>
              <a:ext cx="1966766" cy="55768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905880 w 1905880"/>
                <a:gd name="connsiteY0" fmla="*/ 487362 h 701675"/>
                <a:gd name="connsiteX1" fmla="*/ 0 w 1905880"/>
                <a:gd name="connsiteY1" fmla="*/ 701675 h 701675"/>
                <a:gd name="connsiteX2" fmla="*/ 650789 w 1905880"/>
                <a:gd name="connsiteY2" fmla="*/ 0 h 701675"/>
                <a:gd name="connsiteX3" fmla="*/ 1905880 w 1905880"/>
                <a:gd name="connsiteY3" fmla="*/ 487362 h 701675"/>
                <a:gd name="connsiteX0" fmla="*/ 1255091 w 1255091"/>
                <a:gd name="connsiteY0" fmla="*/ 487362 h 622300"/>
                <a:gd name="connsiteX1" fmla="*/ 466811 w 1255091"/>
                <a:gd name="connsiteY1" fmla="*/ 622300 h 622300"/>
                <a:gd name="connsiteX2" fmla="*/ 0 w 1255091"/>
                <a:gd name="connsiteY2" fmla="*/ 0 h 622300"/>
                <a:gd name="connsiteX3" fmla="*/ 1255091 w 1255091"/>
                <a:gd name="connsiteY3" fmla="*/ 487362 h 622300"/>
                <a:gd name="connsiteX0" fmla="*/ 1912316 w 1912316"/>
                <a:gd name="connsiteY0" fmla="*/ 195262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95262 h 330200"/>
                <a:gd name="connsiteX0" fmla="*/ 1912316 w 1912316"/>
                <a:gd name="connsiteY0" fmla="*/ 185737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85737 h 330200"/>
                <a:gd name="connsiteX0" fmla="*/ 1912316 w 1912316"/>
                <a:gd name="connsiteY0" fmla="*/ 185737 h 651355"/>
                <a:gd name="connsiteX1" fmla="*/ 1846635 w 1912316"/>
                <a:gd name="connsiteY1" fmla="*/ 651355 h 651355"/>
                <a:gd name="connsiteX2" fmla="*/ 0 w 1912316"/>
                <a:gd name="connsiteY2" fmla="*/ 0 h 651355"/>
                <a:gd name="connsiteX3" fmla="*/ 1912316 w 1912316"/>
                <a:gd name="connsiteY3" fmla="*/ 185737 h 651355"/>
                <a:gd name="connsiteX0" fmla="*/ 1805264 w 1846635"/>
                <a:gd name="connsiteY0" fmla="*/ 274947 h 651355"/>
                <a:gd name="connsiteX1" fmla="*/ 1846635 w 1846635"/>
                <a:gd name="connsiteY1" fmla="*/ 651355 h 651355"/>
                <a:gd name="connsiteX2" fmla="*/ 0 w 1846635"/>
                <a:gd name="connsiteY2" fmla="*/ 0 h 651355"/>
                <a:gd name="connsiteX3" fmla="*/ 1805264 w 1846635"/>
                <a:gd name="connsiteY3" fmla="*/ 274947 h 651355"/>
                <a:gd name="connsiteX0" fmla="*/ 1930158 w 1971529"/>
                <a:gd name="connsiteY0" fmla="*/ 181277 h 557685"/>
                <a:gd name="connsiteX1" fmla="*/ 1971529 w 1971529"/>
                <a:gd name="connsiteY1" fmla="*/ 557685 h 557685"/>
                <a:gd name="connsiteX2" fmla="*/ 0 w 1971529"/>
                <a:gd name="connsiteY2" fmla="*/ 0 h 557685"/>
                <a:gd name="connsiteX3" fmla="*/ 1930158 w 1971529"/>
                <a:gd name="connsiteY3" fmla="*/ 181277 h 557685"/>
                <a:gd name="connsiteX0" fmla="*/ 1930158 w 1971529"/>
                <a:gd name="connsiteY0" fmla="*/ 190802 h 567210"/>
                <a:gd name="connsiteX1" fmla="*/ 1971529 w 1971529"/>
                <a:gd name="connsiteY1" fmla="*/ 567210 h 567210"/>
                <a:gd name="connsiteX2" fmla="*/ 0 w 1971529"/>
                <a:gd name="connsiteY2" fmla="*/ 0 h 567210"/>
                <a:gd name="connsiteX3" fmla="*/ 1930158 w 1971529"/>
                <a:gd name="connsiteY3" fmla="*/ 190802 h 567210"/>
                <a:gd name="connsiteX0" fmla="*/ 1925395 w 1971529"/>
                <a:gd name="connsiteY0" fmla="*/ 186039 h 567210"/>
                <a:gd name="connsiteX1" fmla="*/ 1971529 w 1971529"/>
                <a:gd name="connsiteY1" fmla="*/ 567210 h 567210"/>
                <a:gd name="connsiteX2" fmla="*/ 0 w 1971529"/>
                <a:gd name="connsiteY2" fmla="*/ 0 h 567210"/>
                <a:gd name="connsiteX3" fmla="*/ 1925395 w 1971529"/>
                <a:gd name="connsiteY3" fmla="*/ 186039 h 567210"/>
                <a:gd name="connsiteX0" fmla="*/ 1925395 w 1966766"/>
                <a:gd name="connsiteY0" fmla="*/ 186039 h 557685"/>
                <a:gd name="connsiteX1" fmla="*/ 1966766 w 1966766"/>
                <a:gd name="connsiteY1" fmla="*/ 557685 h 557685"/>
                <a:gd name="connsiteX2" fmla="*/ 0 w 1966766"/>
                <a:gd name="connsiteY2" fmla="*/ 0 h 557685"/>
                <a:gd name="connsiteX3" fmla="*/ 1925395 w 1966766"/>
                <a:gd name="connsiteY3" fmla="*/ 186039 h 5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6766" h="557685">
                  <a:moveTo>
                    <a:pt x="1925395" y="186039"/>
                  </a:moveTo>
                  <a:lnTo>
                    <a:pt x="1966766" y="557685"/>
                  </a:lnTo>
                  <a:lnTo>
                    <a:pt x="0" y="0"/>
                  </a:lnTo>
                  <a:lnTo>
                    <a:pt x="1925395" y="18603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iangle 11.1"/>
            <p:cNvSpPr/>
            <p:nvPr/>
          </p:nvSpPr>
          <p:spPr>
            <a:xfrm>
              <a:off x="5318507" y="1204609"/>
              <a:ext cx="803361" cy="2011363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690562 h 1073150"/>
                <a:gd name="connsiteX1" fmla="*/ 0 w 1788405"/>
                <a:gd name="connsiteY1" fmla="*/ 1073150 h 1073150"/>
                <a:gd name="connsiteX2" fmla="*/ 552364 w 1788405"/>
                <a:gd name="connsiteY2" fmla="*/ 0 h 1073150"/>
                <a:gd name="connsiteX3" fmla="*/ 1788405 w 1788405"/>
                <a:gd name="connsiteY3" fmla="*/ 690562 h 1073150"/>
                <a:gd name="connsiteX0" fmla="*/ 1236041 w 1236041"/>
                <a:gd name="connsiteY0" fmla="*/ 690562 h 1879600"/>
                <a:gd name="connsiteX1" fmla="*/ 803361 w 1236041"/>
                <a:gd name="connsiteY1" fmla="*/ 1879600 h 1879600"/>
                <a:gd name="connsiteX2" fmla="*/ 0 w 1236041"/>
                <a:gd name="connsiteY2" fmla="*/ 0 h 1879600"/>
                <a:gd name="connsiteX3" fmla="*/ 1236041 w 1236041"/>
                <a:gd name="connsiteY3" fmla="*/ 690562 h 1879600"/>
                <a:gd name="connsiteX0" fmla="*/ 769316 w 803361"/>
                <a:gd name="connsiteY0" fmla="*/ 0 h 2011363"/>
                <a:gd name="connsiteX1" fmla="*/ 803361 w 803361"/>
                <a:gd name="connsiteY1" fmla="*/ 2011363 h 2011363"/>
                <a:gd name="connsiteX2" fmla="*/ 0 w 803361"/>
                <a:gd name="connsiteY2" fmla="*/ 131763 h 2011363"/>
                <a:gd name="connsiteX3" fmla="*/ 769316 w 803361"/>
                <a:gd name="connsiteY3" fmla="*/ 0 h 20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361" h="2011363">
                  <a:moveTo>
                    <a:pt x="769316" y="0"/>
                  </a:moveTo>
                  <a:lnTo>
                    <a:pt x="803361" y="2011363"/>
                  </a:lnTo>
                  <a:lnTo>
                    <a:pt x="0" y="131763"/>
                  </a:lnTo>
                  <a:lnTo>
                    <a:pt x="769316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riangle 10.8"/>
            <p:cNvSpPr/>
            <p:nvPr/>
          </p:nvSpPr>
          <p:spPr>
            <a:xfrm>
              <a:off x="2578440" y="2416257"/>
              <a:ext cx="1239130" cy="1887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1068387 h 1450975"/>
                <a:gd name="connsiteX1" fmla="*/ 0 w 1788405"/>
                <a:gd name="connsiteY1" fmla="*/ 1450975 h 1450975"/>
                <a:gd name="connsiteX2" fmla="*/ 961939 w 1788405"/>
                <a:gd name="connsiteY2" fmla="*/ 0 h 1450975"/>
                <a:gd name="connsiteX3" fmla="*/ 1788405 w 1788405"/>
                <a:gd name="connsiteY3" fmla="*/ 1068387 h 1450975"/>
                <a:gd name="connsiteX0" fmla="*/ 1578855 w 1578855"/>
                <a:gd name="connsiteY0" fmla="*/ 1887537 h 1887537"/>
                <a:gd name="connsiteX1" fmla="*/ 0 w 1578855"/>
                <a:gd name="connsiteY1" fmla="*/ 1450975 h 1887537"/>
                <a:gd name="connsiteX2" fmla="*/ 961939 w 1578855"/>
                <a:gd name="connsiteY2" fmla="*/ 0 h 1887537"/>
                <a:gd name="connsiteX3" fmla="*/ 1578855 w 1578855"/>
                <a:gd name="connsiteY3" fmla="*/ 1887537 h 1887537"/>
                <a:gd name="connsiteX0" fmla="*/ 1239130 w 1239130"/>
                <a:gd name="connsiteY0" fmla="*/ 1887537 h 1887537"/>
                <a:gd name="connsiteX1" fmla="*/ 0 w 1239130"/>
                <a:gd name="connsiteY1" fmla="*/ 1377950 h 1887537"/>
                <a:gd name="connsiteX2" fmla="*/ 622214 w 1239130"/>
                <a:gd name="connsiteY2" fmla="*/ 0 h 1887537"/>
                <a:gd name="connsiteX3" fmla="*/ 1239130 w 1239130"/>
                <a:gd name="connsiteY3" fmla="*/ 1887537 h 188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130" h="1887537">
                  <a:moveTo>
                    <a:pt x="1239130" y="1887537"/>
                  </a:moveTo>
                  <a:lnTo>
                    <a:pt x="0" y="1377950"/>
                  </a:lnTo>
                  <a:lnTo>
                    <a:pt x="622214" y="0"/>
                  </a:lnTo>
                  <a:lnTo>
                    <a:pt x="1239130" y="1887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iangle 10.8"/>
            <p:cNvSpPr/>
            <p:nvPr/>
          </p:nvSpPr>
          <p:spPr>
            <a:xfrm>
              <a:off x="2210641" y="1851702"/>
              <a:ext cx="358861" cy="19526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483605 w 1483605"/>
                <a:gd name="connsiteY0" fmla="*/ 319087 h 1254125"/>
                <a:gd name="connsiteX1" fmla="*/ 0 w 1483605"/>
                <a:gd name="connsiteY1" fmla="*/ 1254125 h 1254125"/>
                <a:gd name="connsiteX2" fmla="*/ 345989 w 1483605"/>
                <a:gd name="connsiteY2" fmla="*/ 0 h 1254125"/>
                <a:gd name="connsiteX3" fmla="*/ 1483605 w 1483605"/>
                <a:gd name="connsiteY3" fmla="*/ 319087 h 1254125"/>
                <a:gd name="connsiteX0" fmla="*/ 1775791 w 1775791"/>
                <a:gd name="connsiteY0" fmla="*/ 633412 h 1568450"/>
                <a:gd name="connsiteX1" fmla="*/ 292186 w 1775791"/>
                <a:gd name="connsiteY1" fmla="*/ 1568450 h 1568450"/>
                <a:gd name="connsiteX2" fmla="*/ 0 w 1775791"/>
                <a:gd name="connsiteY2" fmla="*/ 0 h 1568450"/>
                <a:gd name="connsiteX3" fmla="*/ 1775791 w 1775791"/>
                <a:gd name="connsiteY3" fmla="*/ 633412 h 1568450"/>
                <a:gd name="connsiteX0" fmla="*/ 159716 w 292186"/>
                <a:gd name="connsiteY0" fmla="*/ 300037 h 1568450"/>
                <a:gd name="connsiteX1" fmla="*/ 292186 w 292186"/>
                <a:gd name="connsiteY1" fmla="*/ 1568450 h 1568450"/>
                <a:gd name="connsiteX2" fmla="*/ 0 w 292186"/>
                <a:gd name="connsiteY2" fmla="*/ 0 h 1568450"/>
                <a:gd name="connsiteX3" fmla="*/ 159716 w 292186"/>
                <a:gd name="connsiteY3" fmla="*/ 300037 h 1568450"/>
                <a:gd name="connsiteX0" fmla="*/ 226391 w 358861"/>
                <a:gd name="connsiteY0" fmla="*/ 684212 h 1952625"/>
                <a:gd name="connsiteX1" fmla="*/ 358861 w 358861"/>
                <a:gd name="connsiteY1" fmla="*/ 1952625 h 1952625"/>
                <a:gd name="connsiteX2" fmla="*/ 0 w 358861"/>
                <a:gd name="connsiteY2" fmla="*/ 0 h 1952625"/>
                <a:gd name="connsiteX3" fmla="*/ 226391 w 358861"/>
                <a:gd name="connsiteY3" fmla="*/ 684212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61" h="1952625">
                  <a:moveTo>
                    <a:pt x="226391" y="684212"/>
                  </a:moveTo>
                  <a:lnTo>
                    <a:pt x="358861" y="1952625"/>
                  </a:lnTo>
                  <a:lnTo>
                    <a:pt x="0" y="0"/>
                  </a:lnTo>
                  <a:lnTo>
                    <a:pt x="226391" y="6842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10.6"/>
            <p:cNvSpPr/>
            <p:nvPr/>
          </p:nvSpPr>
          <p:spPr>
            <a:xfrm>
              <a:off x="4177977" y="1019552"/>
              <a:ext cx="1912316" cy="33020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905880 w 1905880"/>
                <a:gd name="connsiteY0" fmla="*/ 487362 h 701675"/>
                <a:gd name="connsiteX1" fmla="*/ 0 w 1905880"/>
                <a:gd name="connsiteY1" fmla="*/ 701675 h 701675"/>
                <a:gd name="connsiteX2" fmla="*/ 650789 w 1905880"/>
                <a:gd name="connsiteY2" fmla="*/ 0 h 701675"/>
                <a:gd name="connsiteX3" fmla="*/ 1905880 w 1905880"/>
                <a:gd name="connsiteY3" fmla="*/ 487362 h 701675"/>
                <a:gd name="connsiteX0" fmla="*/ 1255091 w 1255091"/>
                <a:gd name="connsiteY0" fmla="*/ 487362 h 622300"/>
                <a:gd name="connsiteX1" fmla="*/ 466811 w 1255091"/>
                <a:gd name="connsiteY1" fmla="*/ 622300 h 622300"/>
                <a:gd name="connsiteX2" fmla="*/ 0 w 1255091"/>
                <a:gd name="connsiteY2" fmla="*/ 0 h 622300"/>
                <a:gd name="connsiteX3" fmla="*/ 1255091 w 1255091"/>
                <a:gd name="connsiteY3" fmla="*/ 487362 h 622300"/>
                <a:gd name="connsiteX0" fmla="*/ 1912316 w 1912316"/>
                <a:gd name="connsiteY0" fmla="*/ 195262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95262 h 330200"/>
                <a:gd name="connsiteX0" fmla="*/ 1912316 w 1912316"/>
                <a:gd name="connsiteY0" fmla="*/ 185737 h 330200"/>
                <a:gd name="connsiteX1" fmla="*/ 1124036 w 1912316"/>
                <a:gd name="connsiteY1" fmla="*/ 330200 h 330200"/>
                <a:gd name="connsiteX2" fmla="*/ 0 w 1912316"/>
                <a:gd name="connsiteY2" fmla="*/ 0 h 330200"/>
                <a:gd name="connsiteX3" fmla="*/ 1912316 w 1912316"/>
                <a:gd name="connsiteY3" fmla="*/ 185737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316" h="330200">
                  <a:moveTo>
                    <a:pt x="1912316" y="185737"/>
                  </a:moveTo>
                  <a:lnTo>
                    <a:pt x="1124036" y="330200"/>
                  </a:lnTo>
                  <a:lnTo>
                    <a:pt x="0" y="0"/>
                  </a:lnTo>
                  <a:lnTo>
                    <a:pt x="1912316" y="1857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riangle 10.1"/>
            <p:cNvSpPr/>
            <p:nvPr/>
          </p:nvSpPr>
          <p:spPr>
            <a:xfrm>
              <a:off x="3508219" y="1022496"/>
              <a:ext cx="1788405" cy="7016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405" h="701675">
                  <a:moveTo>
                    <a:pt x="1788405" y="319087"/>
                  </a:moveTo>
                  <a:lnTo>
                    <a:pt x="0" y="701675"/>
                  </a:lnTo>
                  <a:lnTo>
                    <a:pt x="650789" y="0"/>
                  </a:lnTo>
                  <a:lnTo>
                    <a:pt x="1788405" y="31908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iangle 10.01"/>
            <p:cNvSpPr/>
            <p:nvPr/>
          </p:nvSpPr>
          <p:spPr>
            <a:xfrm>
              <a:off x="5318377" y="1345611"/>
              <a:ext cx="1435980" cy="110648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858255 w 1858255"/>
                <a:gd name="connsiteY0" fmla="*/ 1077912 h 1314450"/>
                <a:gd name="connsiteX1" fmla="*/ 0 w 1858255"/>
                <a:gd name="connsiteY1" fmla="*/ 1314450 h 1314450"/>
                <a:gd name="connsiteX2" fmla="*/ 968289 w 1858255"/>
                <a:gd name="connsiteY2" fmla="*/ 0 h 1314450"/>
                <a:gd name="connsiteX3" fmla="*/ 1858255 w 1858255"/>
                <a:gd name="connsiteY3" fmla="*/ 1077912 h 1314450"/>
                <a:gd name="connsiteX0" fmla="*/ 1435980 w 1435980"/>
                <a:gd name="connsiteY0" fmla="*/ 1106487 h 1106487"/>
                <a:gd name="connsiteX1" fmla="*/ 0 w 1435980"/>
                <a:gd name="connsiteY1" fmla="*/ 0 h 1106487"/>
                <a:gd name="connsiteX2" fmla="*/ 546014 w 1435980"/>
                <a:gd name="connsiteY2" fmla="*/ 28575 h 1106487"/>
                <a:gd name="connsiteX3" fmla="*/ 1435980 w 1435980"/>
                <a:gd name="connsiteY3" fmla="*/ 1106487 h 1106487"/>
                <a:gd name="connsiteX0" fmla="*/ 1435980 w 1435980"/>
                <a:gd name="connsiteY0" fmla="*/ 1106487 h 1106487"/>
                <a:gd name="connsiteX1" fmla="*/ 0 w 1435980"/>
                <a:gd name="connsiteY1" fmla="*/ 0 h 1106487"/>
                <a:gd name="connsiteX2" fmla="*/ 819064 w 1435980"/>
                <a:gd name="connsiteY2" fmla="*/ 228600 h 1106487"/>
                <a:gd name="connsiteX3" fmla="*/ 1435980 w 1435980"/>
                <a:gd name="connsiteY3" fmla="*/ 1106487 h 110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80" h="1106487">
                  <a:moveTo>
                    <a:pt x="1435980" y="1106487"/>
                  </a:moveTo>
                  <a:lnTo>
                    <a:pt x="0" y="0"/>
                  </a:lnTo>
                  <a:lnTo>
                    <a:pt x="819064" y="228600"/>
                  </a:lnTo>
                  <a:lnTo>
                    <a:pt x="1435980" y="110648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riangle 9.7"/>
            <p:cNvSpPr/>
            <p:nvPr/>
          </p:nvSpPr>
          <p:spPr>
            <a:xfrm>
              <a:off x="5169054" y="3206312"/>
              <a:ext cx="1724905" cy="13176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397880 w 1397880"/>
                <a:gd name="connsiteY0" fmla="*/ 696912 h 1314450"/>
                <a:gd name="connsiteX1" fmla="*/ 0 w 1397880"/>
                <a:gd name="connsiteY1" fmla="*/ 1314450 h 1314450"/>
                <a:gd name="connsiteX2" fmla="*/ 968289 w 1397880"/>
                <a:gd name="connsiteY2" fmla="*/ 0 h 1314450"/>
                <a:gd name="connsiteX3" fmla="*/ 1397880 w 1397880"/>
                <a:gd name="connsiteY3" fmla="*/ 696912 h 1314450"/>
                <a:gd name="connsiteX0" fmla="*/ 1397880 w 1397880"/>
                <a:gd name="connsiteY0" fmla="*/ 900112 h 1517650"/>
                <a:gd name="connsiteX1" fmla="*/ 0 w 1397880"/>
                <a:gd name="connsiteY1" fmla="*/ 1517650 h 1517650"/>
                <a:gd name="connsiteX2" fmla="*/ 625389 w 1397880"/>
                <a:gd name="connsiteY2" fmla="*/ 0 h 1517650"/>
                <a:gd name="connsiteX3" fmla="*/ 1397880 w 1397880"/>
                <a:gd name="connsiteY3" fmla="*/ 900112 h 1517650"/>
                <a:gd name="connsiteX0" fmla="*/ 1724905 w 1724905"/>
                <a:gd name="connsiteY0" fmla="*/ 900112 h 1317625"/>
                <a:gd name="connsiteX1" fmla="*/ 0 w 1724905"/>
                <a:gd name="connsiteY1" fmla="*/ 1317625 h 1317625"/>
                <a:gd name="connsiteX2" fmla="*/ 952414 w 1724905"/>
                <a:gd name="connsiteY2" fmla="*/ 0 h 1317625"/>
                <a:gd name="connsiteX3" fmla="*/ 1724905 w 1724905"/>
                <a:gd name="connsiteY3" fmla="*/ 900112 h 131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905" h="1317625">
                  <a:moveTo>
                    <a:pt x="1724905" y="900112"/>
                  </a:moveTo>
                  <a:lnTo>
                    <a:pt x="0" y="1317625"/>
                  </a:lnTo>
                  <a:lnTo>
                    <a:pt x="952414" y="0"/>
                  </a:lnTo>
                  <a:lnTo>
                    <a:pt x="1724905" y="9001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iangle 9.7"/>
            <p:cNvSpPr/>
            <p:nvPr/>
          </p:nvSpPr>
          <p:spPr>
            <a:xfrm>
              <a:off x="5165581" y="4111890"/>
              <a:ext cx="1728080" cy="41275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397880 w 1397880"/>
                <a:gd name="connsiteY0" fmla="*/ 696912 h 1314450"/>
                <a:gd name="connsiteX1" fmla="*/ 0 w 1397880"/>
                <a:gd name="connsiteY1" fmla="*/ 1314450 h 1314450"/>
                <a:gd name="connsiteX2" fmla="*/ 968289 w 1397880"/>
                <a:gd name="connsiteY2" fmla="*/ 0 h 1314450"/>
                <a:gd name="connsiteX3" fmla="*/ 1397880 w 1397880"/>
                <a:gd name="connsiteY3" fmla="*/ 696912 h 1314450"/>
                <a:gd name="connsiteX0" fmla="*/ 1397880 w 1397880"/>
                <a:gd name="connsiteY0" fmla="*/ 900112 h 1517650"/>
                <a:gd name="connsiteX1" fmla="*/ 0 w 1397880"/>
                <a:gd name="connsiteY1" fmla="*/ 1517650 h 1517650"/>
                <a:gd name="connsiteX2" fmla="*/ 625389 w 1397880"/>
                <a:gd name="connsiteY2" fmla="*/ 0 h 1517650"/>
                <a:gd name="connsiteX3" fmla="*/ 1397880 w 1397880"/>
                <a:gd name="connsiteY3" fmla="*/ 900112 h 1517650"/>
                <a:gd name="connsiteX0" fmla="*/ 1724905 w 1724905"/>
                <a:gd name="connsiteY0" fmla="*/ 900112 h 1317625"/>
                <a:gd name="connsiteX1" fmla="*/ 0 w 1724905"/>
                <a:gd name="connsiteY1" fmla="*/ 1317625 h 1317625"/>
                <a:gd name="connsiteX2" fmla="*/ 952414 w 1724905"/>
                <a:gd name="connsiteY2" fmla="*/ 0 h 1317625"/>
                <a:gd name="connsiteX3" fmla="*/ 1724905 w 1724905"/>
                <a:gd name="connsiteY3" fmla="*/ 900112 h 1317625"/>
                <a:gd name="connsiteX0" fmla="*/ 1724905 w 1724905"/>
                <a:gd name="connsiteY0" fmla="*/ 0 h 417513"/>
                <a:gd name="connsiteX1" fmla="*/ 0 w 1724905"/>
                <a:gd name="connsiteY1" fmla="*/ 417513 h 417513"/>
                <a:gd name="connsiteX2" fmla="*/ 857164 w 1724905"/>
                <a:gd name="connsiteY2" fmla="*/ 4763 h 417513"/>
                <a:gd name="connsiteX3" fmla="*/ 1724905 w 1724905"/>
                <a:gd name="connsiteY3" fmla="*/ 0 h 417513"/>
                <a:gd name="connsiteX0" fmla="*/ 1728080 w 1728080"/>
                <a:gd name="connsiteY0" fmla="*/ 4762 h 412750"/>
                <a:gd name="connsiteX1" fmla="*/ 0 w 1728080"/>
                <a:gd name="connsiteY1" fmla="*/ 412750 h 412750"/>
                <a:gd name="connsiteX2" fmla="*/ 857164 w 1728080"/>
                <a:gd name="connsiteY2" fmla="*/ 0 h 412750"/>
                <a:gd name="connsiteX3" fmla="*/ 1728080 w 1728080"/>
                <a:gd name="connsiteY3" fmla="*/ 4762 h 412750"/>
                <a:gd name="connsiteX0" fmla="*/ 1728080 w 1728080"/>
                <a:gd name="connsiteY0" fmla="*/ 4762 h 412750"/>
                <a:gd name="connsiteX1" fmla="*/ 0 w 1728080"/>
                <a:gd name="connsiteY1" fmla="*/ 412750 h 412750"/>
                <a:gd name="connsiteX2" fmla="*/ 841289 w 1728080"/>
                <a:gd name="connsiteY2" fmla="*/ 0 h 412750"/>
                <a:gd name="connsiteX3" fmla="*/ 1728080 w 1728080"/>
                <a:gd name="connsiteY3" fmla="*/ 4762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080" h="412750">
                  <a:moveTo>
                    <a:pt x="1728080" y="4762"/>
                  </a:moveTo>
                  <a:lnTo>
                    <a:pt x="0" y="412750"/>
                  </a:lnTo>
                  <a:lnTo>
                    <a:pt x="841289" y="0"/>
                  </a:lnTo>
                  <a:lnTo>
                    <a:pt x="1728080" y="476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riangle 9.2"/>
            <p:cNvSpPr/>
            <p:nvPr/>
          </p:nvSpPr>
          <p:spPr>
            <a:xfrm>
              <a:off x="3189095" y="1038015"/>
              <a:ext cx="959472" cy="13858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472" h="1385888">
                  <a:moveTo>
                    <a:pt x="0" y="1385888"/>
                  </a:moveTo>
                  <a:lnTo>
                    <a:pt x="311857" y="693738"/>
                  </a:lnTo>
                  <a:lnTo>
                    <a:pt x="959472" y="0"/>
                  </a:lnTo>
                  <a:lnTo>
                    <a:pt x="0" y="13858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iangle 9.2"/>
            <p:cNvSpPr/>
            <p:nvPr/>
          </p:nvSpPr>
          <p:spPr>
            <a:xfrm>
              <a:off x="2802404" y="1022498"/>
              <a:ext cx="1349290" cy="13985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386643 w 1346115"/>
                <a:gd name="connsiteY0" fmla="*/ 1385888 h 1385888"/>
                <a:gd name="connsiteX1" fmla="*/ 0 w 1346115"/>
                <a:gd name="connsiteY1" fmla="*/ 236538 h 1385888"/>
                <a:gd name="connsiteX2" fmla="*/ 1346115 w 1346115"/>
                <a:gd name="connsiteY2" fmla="*/ 0 h 1385888"/>
                <a:gd name="connsiteX3" fmla="*/ 386643 w 1346115"/>
                <a:gd name="connsiteY3" fmla="*/ 1385888 h 1385888"/>
                <a:gd name="connsiteX0" fmla="*/ 386643 w 1349290"/>
                <a:gd name="connsiteY0" fmla="*/ 1398588 h 1398588"/>
                <a:gd name="connsiteX1" fmla="*/ 0 w 1349290"/>
                <a:gd name="connsiteY1" fmla="*/ 249238 h 1398588"/>
                <a:gd name="connsiteX2" fmla="*/ 1349290 w 1349290"/>
                <a:gd name="connsiteY2" fmla="*/ 0 h 1398588"/>
                <a:gd name="connsiteX3" fmla="*/ 386643 w 1349290"/>
                <a:gd name="connsiteY3" fmla="*/ 1398588 h 139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290" h="1398588">
                  <a:moveTo>
                    <a:pt x="386643" y="1398588"/>
                  </a:moveTo>
                  <a:lnTo>
                    <a:pt x="0" y="249238"/>
                  </a:lnTo>
                  <a:lnTo>
                    <a:pt x="1349290" y="0"/>
                  </a:lnTo>
                  <a:lnTo>
                    <a:pt x="386643" y="13985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riangle 9.2"/>
            <p:cNvSpPr/>
            <p:nvPr/>
          </p:nvSpPr>
          <p:spPr>
            <a:xfrm>
              <a:off x="6127351" y="1573825"/>
              <a:ext cx="755478" cy="1647032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  <a:gd name="connsiteX0" fmla="*/ 0 w 499097"/>
                <a:gd name="connsiteY0" fmla="*/ 1512888 h 1512888"/>
                <a:gd name="connsiteX1" fmla="*/ 378532 w 499097"/>
                <a:gd name="connsiteY1" fmla="*/ 719138 h 1512888"/>
                <a:gd name="connsiteX2" fmla="*/ 499097 w 499097"/>
                <a:gd name="connsiteY2" fmla="*/ 0 h 1512888"/>
                <a:gd name="connsiteX3" fmla="*/ 0 w 499097"/>
                <a:gd name="connsiteY3" fmla="*/ 1512888 h 1512888"/>
                <a:gd name="connsiteX0" fmla="*/ 0 w 959472"/>
                <a:gd name="connsiteY0" fmla="*/ 1385888 h 1385888"/>
                <a:gd name="connsiteX1" fmla="*/ 378532 w 959472"/>
                <a:gd name="connsiteY1" fmla="*/ 5921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0 w 959472"/>
                <a:gd name="connsiteY0" fmla="*/ 1385888 h 1385888"/>
                <a:gd name="connsiteX1" fmla="*/ 311857 w 959472"/>
                <a:gd name="connsiteY1" fmla="*/ 693738 h 1385888"/>
                <a:gd name="connsiteX2" fmla="*/ 959472 w 959472"/>
                <a:gd name="connsiteY2" fmla="*/ 0 h 1385888"/>
                <a:gd name="connsiteX3" fmla="*/ 0 w 959472"/>
                <a:gd name="connsiteY3" fmla="*/ 1385888 h 1385888"/>
                <a:gd name="connsiteX0" fmla="*/ 386643 w 1346115"/>
                <a:gd name="connsiteY0" fmla="*/ 1385888 h 1385888"/>
                <a:gd name="connsiteX1" fmla="*/ 0 w 1346115"/>
                <a:gd name="connsiteY1" fmla="*/ 236538 h 1385888"/>
                <a:gd name="connsiteX2" fmla="*/ 1346115 w 1346115"/>
                <a:gd name="connsiteY2" fmla="*/ 0 h 1385888"/>
                <a:gd name="connsiteX3" fmla="*/ 386643 w 1346115"/>
                <a:gd name="connsiteY3" fmla="*/ 1385888 h 1385888"/>
                <a:gd name="connsiteX0" fmla="*/ 386643 w 1349290"/>
                <a:gd name="connsiteY0" fmla="*/ 1398588 h 1398588"/>
                <a:gd name="connsiteX1" fmla="*/ 0 w 1349290"/>
                <a:gd name="connsiteY1" fmla="*/ 249238 h 1398588"/>
                <a:gd name="connsiteX2" fmla="*/ 1349290 w 1349290"/>
                <a:gd name="connsiteY2" fmla="*/ 0 h 1398588"/>
                <a:gd name="connsiteX3" fmla="*/ 386643 w 1349290"/>
                <a:gd name="connsiteY3" fmla="*/ 1398588 h 1398588"/>
                <a:gd name="connsiteX0" fmla="*/ 0 w 962647"/>
                <a:gd name="connsiteY0" fmla="*/ 1647032 h 1647032"/>
                <a:gd name="connsiteX1" fmla="*/ 3882 w 962647"/>
                <a:gd name="connsiteY1" fmla="*/ 0 h 1647032"/>
                <a:gd name="connsiteX2" fmla="*/ 962647 w 962647"/>
                <a:gd name="connsiteY2" fmla="*/ 248444 h 1647032"/>
                <a:gd name="connsiteX3" fmla="*/ 0 w 962647"/>
                <a:gd name="connsiteY3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0 w 755478"/>
                <a:gd name="connsiteY3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459187 w 755478"/>
                <a:gd name="connsiteY3" fmla="*/ 743259 h 1647032"/>
                <a:gd name="connsiteX4" fmla="*/ 0 w 755478"/>
                <a:gd name="connsiteY4" fmla="*/ 1647032 h 1647032"/>
                <a:gd name="connsiteX0" fmla="*/ 0 w 755478"/>
                <a:gd name="connsiteY0" fmla="*/ 1647032 h 1647032"/>
                <a:gd name="connsiteX1" fmla="*/ 3882 w 755478"/>
                <a:gd name="connsiteY1" fmla="*/ 0 h 1647032"/>
                <a:gd name="connsiteX2" fmla="*/ 755478 w 755478"/>
                <a:gd name="connsiteY2" fmla="*/ 148431 h 1647032"/>
                <a:gd name="connsiteX3" fmla="*/ 633018 w 755478"/>
                <a:gd name="connsiteY3" fmla="*/ 893277 h 1647032"/>
                <a:gd name="connsiteX4" fmla="*/ 0 w 755478"/>
                <a:gd name="connsiteY4" fmla="*/ 1647032 h 164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78" h="1647032">
                  <a:moveTo>
                    <a:pt x="0" y="1647032"/>
                  </a:moveTo>
                  <a:lnTo>
                    <a:pt x="3882" y="0"/>
                  </a:lnTo>
                  <a:lnTo>
                    <a:pt x="755478" y="148431"/>
                  </a:lnTo>
                  <a:lnTo>
                    <a:pt x="633018" y="893277"/>
                  </a:lnTo>
                  <a:lnTo>
                    <a:pt x="0" y="164703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iangles 9.1"/>
            <p:cNvSpPr/>
            <p:nvPr/>
          </p:nvSpPr>
          <p:spPr>
            <a:xfrm>
              <a:off x="6129117" y="2468426"/>
              <a:ext cx="869864" cy="164472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1111337 w 1208002"/>
                <a:gd name="connsiteY0" fmla="*/ 906537 h 906537"/>
                <a:gd name="connsiteX1" fmla="*/ 0 w 1208002"/>
                <a:gd name="connsiteY1" fmla="*/ 541412 h 906537"/>
                <a:gd name="connsiteX2" fmla="*/ 344511 w 1208002"/>
                <a:gd name="connsiteY2" fmla="*/ 0 h 906537"/>
                <a:gd name="connsiteX3" fmla="*/ 1208002 w 1208002"/>
                <a:gd name="connsiteY3" fmla="*/ 38968 h 906537"/>
                <a:gd name="connsiteX4" fmla="*/ 1111337 w 1208002"/>
                <a:gd name="connsiteY4" fmla="*/ 906537 h 906537"/>
                <a:gd name="connsiteX0" fmla="*/ 1111337 w 1208002"/>
                <a:gd name="connsiteY0" fmla="*/ 1116087 h 1116087"/>
                <a:gd name="connsiteX1" fmla="*/ 0 w 1208002"/>
                <a:gd name="connsiteY1" fmla="*/ 750962 h 1116087"/>
                <a:gd name="connsiteX2" fmla="*/ 613592 w 1208002"/>
                <a:gd name="connsiteY2" fmla="*/ 0 h 1116087"/>
                <a:gd name="connsiteX3" fmla="*/ 1208002 w 1208002"/>
                <a:gd name="connsiteY3" fmla="*/ 248518 h 1116087"/>
                <a:gd name="connsiteX4" fmla="*/ 1111337 w 1208002"/>
                <a:gd name="connsiteY4" fmla="*/ 1116087 h 1116087"/>
                <a:gd name="connsiteX0" fmla="*/ 1111337 w 1111337"/>
                <a:gd name="connsiteY0" fmla="*/ 1116087 h 1116087"/>
                <a:gd name="connsiteX1" fmla="*/ 0 w 1111337"/>
                <a:gd name="connsiteY1" fmla="*/ 750962 h 1116087"/>
                <a:gd name="connsiteX2" fmla="*/ 613592 w 1111337"/>
                <a:gd name="connsiteY2" fmla="*/ 0 h 1116087"/>
                <a:gd name="connsiteX3" fmla="*/ 862720 w 1111337"/>
                <a:gd name="connsiteY3" fmla="*/ 786681 h 1116087"/>
                <a:gd name="connsiteX4" fmla="*/ 1111337 w 1111337"/>
                <a:gd name="connsiteY4" fmla="*/ 1116087 h 1116087"/>
                <a:gd name="connsiteX0" fmla="*/ 761293 w 862720"/>
                <a:gd name="connsiteY0" fmla="*/ 1644724 h 1644724"/>
                <a:gd name="connsiteX1" fmla="*/ 0 w 862720"/>
                <a:gd name="connsiteY1" fmla="*/ 750962 h 1644724"/>
                <a:gd name="connsiteX2" fmla="*/ 613592 w 862720"/>
                <a:gd name="connsiteY2" fmla="*/ 0 h 1644724"/>
                <a:gd name="connsiteX3" fmla="*/ 862720 w 862720"/>
                <a:gd name="connsiteY3" fmla="*/ 786681 h 1644724"/>
                <a:gd name="connsiteX4" fmla="*/ 761293 w 862720"/>
                <a:gd name="connsiteY4" fmla="*/ 1644724 h 1644724"/>
                <a:gd name="connsiteX0" fmla="*/ 768437 w 869864"/>
                <a:gd name="connsiteY0" fmla="*/ 1644724 h 1644724"/>
                <a:gd name="connsiteX1" fmla="*/ 0 w 869864"/>
                <a:gd name="connsiteY1" fmla="*/ 743818 h 1644724"/>
                <a:gd name="connsiteX2" fmla="*/ 620736 w 869864"/>
                <a:gd name="connsiteY2" fmla="*/ 0 h 1644724"/>
                <a:gd name="connsiteX3" fmla="*/ 869864 w 869864"/>
                <a:gd name="connsiteY3" fmla="*/ 786681 h 1644724"/>
                <a:gd name="connsiteX4" fmla="*/ 768437 w 869864"/>
                <a:gd name="connsiteY4" fmla="*/ 1644724 h 16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864" h="1644724">
                  <a:moveTo>
                    <a:pt x="768437" y="1644724"/>
                  </a:moveTo>
                  <a:lnTo>
                    <a:pt x="0" y="743818"/>
                  </a:lnTo>
                  <a:lnTo>
                    <a:pt x="620736" y="0"/>
                  </a:lnTo>
                  <a:lnTo>
                    <a:pt x="869864" y="786681"/>
                  </a:lnTo>
                  <a:lnTo>
                    <a:pt x="768437" y="164472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riangle 8.9"/>
            <p:cNvSpPr/>
            <p:nvPr/>
          </p:nvSpPr>
          <p:spPr>
            <a:xfrm>
              <a:off x="6129578" y="1563227"/>
              <a:ext cx="627943" cy="164782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416011 w 416011"/>
                <a:gd name="connsiteY0" fmla="*/ 797719 h 1273970"/>
                <a:gd name="connsiteX1" fmla="*/ 0 w 416011"/>
                <a:gd name="connsiteY1" fmla="*/ 1273970 h 1273970"/>
                <a:gd name="connsiteX2" fmla="*/ 153901 w 416011"/>
                <a:gd name="connsiteY2" fmla="*/ 0 h 1273970"/>
                <a:gd name="connsiteX3" fmla="*/ 416011 w 416011"/>
                <a:gd name="connsiteY3" fmla="*/ 797719 h 1273970"/>
                <a:gd name="connsiteX0" fmla="*/ 627943 w 627943"/>
                <a:gd name="connsiteY0" fmla="*/ 526257 h 1273970"/>
                <a:gd name="connsiteX1" fmla="*/ 0 w 627943"/>
                <a:gd name="connsiteY1" fmla="*/ 1273970 h 1273970"/>
                <a:gd name="connsiteX2" fmla="*/ 153901 w 627943"/>
                <a:gd name="connsiteY2" fmla="*/ 0 h 1273970"/>
                <a:gd name="connsiteX3" fmla="*/ 627943 w 627943"/>
                <a:gd name="connsiteY3" fmla="*/ 526257 h 1273970"/>
                <a:gd name="connsiteX0" fmla="*/ 627943 w 627943"/>
                <a:gd name="connsiteY0" fmla="*/ 900113 h 1647826"/>
                <a:gd name="connsiteX1" fmla="*/ 0 w 627943"/>
                <a:gd name="connsiteY1" fmla="*/ 1647826 h 1647826"/>
                <a:gd name="connsiteX2" fmla="*/ 1501 w 627943"/>
                <a:gd name="connsiteY2" fmla="*/ 0 h 1647826"/>
                <a:gd name="connsiteX3" fmla="*/ 627943 w 627943"/>
                <a:gd name="connsiteY3" fmla="*/ 900113 h 164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943" h="1647826">
                  <a:moveTo>
                    <a:pt x="627943" y="900113"/>
                  </a:moveTo>
                  <a:lnTo>
                    <a:pt x="0" y="1647826"/>
                  </a:lnTo>
                  <a:cubicBezTo>
                    <a:pt x="500" y="1098551"/>
                    <a:pt x="1001" y="549275"/>
                    <a:pt x="1501" y="0"/>
                  </a:cubicBezTo>
                  <a:lnTo>
                    <a:pt x="627943" y="900113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iangle 8.9"/>
            <p:cNvSpPr/>
            <p:nvPr/>
          </p:nvSpPr>
          <p:spPr>
            <a:xfrm>
              <a:off x="5163434" y="3213164"/>
              <a:ext cx="968289" cy="1314450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289" h="1314450">
                  <a:moveTo>
                    <a:pt x="851780" y="900112"/>
                  </a:moveTo>
                  <a:lnTo>
                    <a:pt x="0" y="1314450"/>
                  </a:lnTo>
                  <a:lnTo>
                    <a:pt x="968289" y="0"/>
                  </a:lnTo>
                  <a:lnTo>
                    <a:pt x="851780" y="900112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iangles 8.85"/>
            <p:cNvSpPr/>
            <p:nvPr/>
          </p:nvSpPr>
          <p:spPr>
            <a:xfrm>
              <a:off x="5308155" y="1203561"/>
              <a:ext cx="1570124" cy="5199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1570124 w 1570124"/>
                <a:gd name="connsiteY0" fmla="*/ 527050 h 527050"/>
                <a:gd name="connsiteX1" fmla="*/ 0 w 1570124"/>
                <a:gd name="connsiteY1" fmla="*/ 138113 h 527050"/>
                <a:gd name="connsiteX2" fmla="*/ 784933 w 1570124"/>
                <a:gd name="connsiteY2" fmla="*/ 0 h 527050"/>
                <a:gd name="connsiteX3" fmla="*/ 1570124 w 1570124"/>
                <a:gd name="connsiteY3" fmla="*/ 527050 h 527050"/>
                <a:gd name="connsiteX0" fmla="*/ 1570124 w 1570124"/>
                <a:gd name="connsiteY0" fmla="*/ 527050 h 527050"/>
                <a:gd name="connsiteX1" fmla="*/ 0 w 1570124"/>
                <a:gd name="connsiteY1" fmla="*/ 152400 h 527050"/>
                <a:gd name="connsiteX2" fmla="*/ 784933 w 1570124"/>
                <a:gd name="connsiteY2" fmla="*/ 0 h 527050"/>
                <a:gd name="connsiteX3" fmla="*/ 1570124 w 1570124"/>
                <a:gd name="connsiteY3" fmla="*/ 527050 h 527050"/>
                <a:gd name="connsiteX0" fmla="*/ 1570124 w 1570124"/>
                <a:gd name="connsiteY0" fmla="*/ 519906 h 519906"/>
                <a:gd name="connsiteX1" fmla="*/ 0 w 1570124"/>
                <a:gd name="connsiteY1" fmla="*/ 145256 h 519906"/>
                <a:gd name="connsiteX2" fmla="*/ 784933 w 1570124"/>
                <a:gd name="connsiteY2" fmla="*/ 0 h 519906"/>
                <a:gd name="connsiteX3" fmla="*/ 1570124 w 1570124"/>
                <a:gd name="connsiteY3" fmla="*/ 519906 h 519906"/>
                <a:gd name="connsiteX0" fmla="*/ 1570124 w 1570124"/>
                <a:gd name="connsiteY0" fmla="*/ 519906 h 519906"/>
                <a:gd name="connsiteX1" fmla="*/ 699739 w 1570124"/>
                <a:gd name="connsiteY1" fmla="*/ 313423 h 519906"/>
                <a:gd name="connsiteX2" fmla="*/ 0 w 1570124"/>
                <a:gd name="connsiteY2" fmla="*/ 145256 h 519906"/>
                <a:gd name="connsiteX3" fmla="*/ 784933 w 1570124"/>
                <a:gd name="connsiteY3" fmla="*/ 0 h 519906"/>
                <a:gd name="connsiteX4" fmla="*/ 1570124 w 1570124"/>
                <a:gd name="connsiteY4" fmla="*/ 519906 h 519906"/>
                <a:gd name="connsiteX0" fmla="*/ 1570124 w 1570124"/>
                <a:gd name="connsiteY0" fmla="*/ 519906 h 519906"/>
                <a:gd name="connsiteX1" fmla="*/ 821183 w 1570124"/>
                <a:gd name="connsiteY1" fmla="*/ 372954 h 519906"/>
                <a:gd name="connsiteX2" fmla="*/ 0 w 1570124"/>
                <a:gd name="connsiteY2" fmla="*/ 145256 h 519906"/>
                <a:gd name="connsiteX3" fmla="*/ 784933 w 1570124"/>
                <a:gd name="connsiteY3" fmla="*/ 0 h 519906"/>
                <a:gd name="connsiteX4" fmla="*/ 1570124 w 1570124"/>
                <a:gd name="connsiteY4" fmla="*/ 519906 h 51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124" h="519906">
                  <a:moveTo>
                    <a:pt x="1570124" y="519906"/>
                  </a:moveTo>
                  <a:lnTo>
                    <a:pt x="821183" y="372954"/>
                  </a:lnTo>
                  <a:lnTo>
                    <a:pt x="0" y="145256"/>
                  </a:lnTo>
                  <a:lnTo>
                    <a:pt x="784933" y="0"/>
                  </a:lnTo>
                  <a:lnTo>
                    <a:pt x="1570124" y="5199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riangle 8.5"/>
            <p:cNvSpPr/>
            <p:nvPr/>
          </p:nvSpPr>
          <p:spPr>
            <a:xfrm>
              <a:off x="6757973" y="1738217"/>
              <a:ext cx="234243" cy="15128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491418 w 784933"/>
                <a:gd name="connsiteY0" fmla="*/ 962819 h 962819"/>
                <a:gd name="connsiteX1" fmla="*/ 0 w 784933"/>
                <a:gd name="connsiteY1" fmla="*/ 138113 h 962819"/>
                <a:gd name="connsiteX2" fmla="*/ 784933 w 784933"/>
                <a:gd name="connsiteY2" fmla="*/ 0 h 962819"/>
                <a:gd name="connsiteX3" fmla="*/ 491418 w 784933"/>
                <a:gd name="connsiteY3" fmla="*/ 962819 h 962819"/>
                <a:gd name="connsiteX0" fmla="*/ 234243 w 527758"/>
                <a:gd name="connsiteY0" fmla="*/ 962819 h 962819"/>
                <a:gd name="connsiteX1" fmla="*/ 0 w 527758"/>
                <a:gd name="connsiteY1" fmla="*/ 169069 h 962819"/>
                <a:gd name="connsiteX2" fmla="*/ 527758 w 527758"/>
                <a:gd name="connsiteY2" fmla="*/ 0 h 962819"/>
                <a:gd name="connsiteX3" fmla="*/ 234243 w 527758"/>
                <a:gd name="connsiteY3" fmla="*/ 962819 h 962819"/>
                <a:gd name="connsiteX0" fmla="*/ 234243 w 234243"/>
                <a:gd name="connsiteY0" fmla="*/ 1512888 h 1512888"/>
                <a:gd name="connsiteX1" fmla="*/ 0 w 234243"/>
                <a:gd name="connsiteY1" fmla="*/ 719138 h 1512888"/>
                <a:gd name="connsiteX2" fmla="*/ 120565 w 234243"/>
                <a:gd name="connsiteY2" fmla="*/ 0 h 1512888"/>
                <a:gd name="connsiteX3" fmla="*/ 234243 w 234243"/>
                <a:gd name="connsiteY3" fmla="*/ 1512888 h 151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243" h="1512888">
                  <a:moveTo>
                    <a:pt x="234243" y="1512888"/>
                  </a:moveTo>
                  <a:lnTo>
                    <a:pt x="0" y="719138"/>
                  </a:lnTo>
                  <a:lnTo>
                    <a:pt x="120565" y="0"/>
                  </a:lnTo>
                  <a:lnTo>
                    <a:pt x="234243" y="151288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riangle 8.3"/>
            <p:cNvSpPr/>
            <p:nvPr/>
          </p:nvSpPr>
          <p:spPr>
            <a:xfrm>
              <a:off x="2568914" y="3259221"/>
              <a:ext cx="1253418" cy="105171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  <a:gd name="connsiteX0" fmla="*/ 875593 w 875593"/>
                <a:gd name="connsiteY0" fmla="*/ 833437 h 833437"/>
                <a:gd name="connsiteX1" fmla="*/ 0 w 875593"/>
                <a:gd name="connsiteY1" fmla="*/ 783431 h 833437"/>
                <a:gd name="connsiteX2" fmla="*/ 849227 w 875593"/>
                <a:gd name="connsiteY2" fmla="*/ 0 h 833437"/>
                <a:gd name="connsiteX3" fmla="*/ 875593 w 875593"/>
                <a:gd name="connsiteY3" fmla="*/ 833437 h 833437"/>
                <a:gd name="connsiteX0" fmla="*/ 732718 w 849227"/>
                <a:gd name="connsiteY0" fmla="*/ 900112 h 900112"/>
                <a:gd name="connsiteX1" fmla="*/ 0 w 849227"/>
                <a:gd name="connsiteY1" fmla="*/ 783431 h 900112"/>
                <a:gd name="connsiteX2" fmla="*/ 849227 w 849227"/>
                <a:gd name="connsiteY2" fmla="*/ 0 h 900112"/>
                <a:gd name="connsiteX3" fmla="*/ 732718 w 849227"/>
                <a:gd name="connsiteY3" fmla="*/ 900112 h 900112"/>
                <a:gd name="connsiteX0" fmla="*/ 851780 w 968289"/>
                <a:gd name="connsiteY0" fmla="*/ 900112 h 1314450"/>
                <a:gd name="connsiteX1" fmla="*/ 0 w 968289"/>
                <a:gd name="connsiteY1" fmla="*/ 1314450 h 1314450"/>
                <a:gd name="connsiteX2" fmla="*/ 968289 w 968289"/>
                <a:gd name="connsiteY2" fmla="*/ 0 h 1314450"/>
                <a:gd name="connsiteX3" fmla="*/ 851780 w 968289"/>
                <a:gd name="connsiteY3" fmla="*/ 900112 h 1314450"/>
                <a:gd name="connsiteX0" fmla="*/ 1077205 w 1193714"/>
                <a:gd name="connsiteY0" fmla="*/ 900112 h 1216025"/>
                <a:gd name="connsiteX1" fmla="*/ 0 w 1193714"/>
                <a:gd name="connsiteY1" fmla="*/ 1216025 h 1216025"/>
                <a:gd name="connsiteX2" fmla="*/ 1193714 w 1193714"/>
                <a:gd name="connsiteY2" fmla="*/ 0 h 1216025"/>
                <a:gd name="connsiteX3" fmla="*/ 1077205 w 1193714"/>
                <a:gd name="connsiteY3" fmla="*/ 900112 h 1216025"/>
                <a:gd name="connsiteX0" fmla="*/ 1788405 w 1788405"/>
                <a:gd name="connsiteY0" fmla="*/ 833437 h 1216025"/>
                <a:gd name="connsiteX1" fmla="*/ 0 w 1788405"/>
                <a:gd name="connsiteY1" fmla="*/ 1216025 h 1216025"/>
                <a:gd name="connsiteX2" fmla="*/ 1193714 w 1788405"/>
                <a:gd name="connsiteY2" fmla="*/ 0 h 1216025"/>
                <a:gd name="connsiteX3" fmla="*/ 1788405 w 1788405"/>
                <a:gd name="connsiteY3" fmla="*/ 833437 h 1216025"/>
                <a:gd name="connsiteX0" fmla="*/ 1788405 w 1788405"/>
                <a:gd name="connsiteY0" fmla="*/ 319087 h 701675"/>
                <a:gd name="connsiteX1" fmla="*/ 0 w 1788405"/>
                <a:gd name="connsiteY1" fmla="*/ 701675 h 701675"/>
                <a:gd name="connsiteX2" fmla="*/ 650789 w 1788405"/>
                <a:gd name="connsiteY2" fmla="*/ 0 h 701675"/>
                <a:gd name="connsiteX3" fmla="*/ 1788405 w 1788405"/>
                <a:gd name="connsiteY3" fmla="*/ 319087 h 701675"/>
                <a:gd name="connsiteX0" fmla="*/ 1788405 w 1788405"/>
                <a:gd name="connsiteY0" fmla="*/ 1068387 h 1450975"/>
                <a:gd name="connsiteX1" fmla="*/ 0 w 1788405"/>
                <a:gd name="connsiteY1" fmla="*/ 1450975 h 1450975"/>
                <a:gd name="connsiteX2" fmla="*/ 961939 w 1788405"/>
                <a:gd name="connsiteY2" fmla="*/ 0 h 1450975"/>
                <a:gd name="connsiteX3" fmla="*/ 1788405 w 1788405"/>
                <a:gd name="connsiteY3" fmla="*/ 1068387 h 1450975"/>
                <a:gd name="connsiteX0" fmla="*/ 1578855 w 1578855"/>
                <a:gd name="connsiteY0" fmla="*/ 1887537 h 1887537"/>
                <a:gd name="connsiteX1" fmla="*/ 0 w 1578855"/>
                <a:gd name="connsiteY1" fmla="*/ 1450975 h 1887537"/>
                <a:gd name="connsiteX2" fmla="*/ 961939 w 1578855"/>
                <a:gd name="connsiteY2" fmla="*/ 0 h 1887537"/>
                <a:gd name="connsiteX3" fmla="*/ 1578855 w 1578855"/>
                <a:gd name="connsiteY3" fmla="*/ 1887537 h 1887537"/>
                <a:gd name="connsiteX0" fmla="*/ 1239130 w 1239130"/>
                <a:gd name="connsiteY0" fmla="*/ 1887537 h 1887537"/>
                <a:gd name="connsiteX1" fmla="*/ 0 w 1239130"/>
                <a:gd name="connsiteY1" fmla="*/ 1377950 h 1887537"/>
                <a:gd name="connsiteX2" fmla="*/ 622214 w 1239130"/>
                <a:gd name="connsiteY2" fmla="*/ 0 h 1887537"/>
                <a:gd name="connsiteX3" fmla="*/ 1239130 w 1239130"/>
                <a:gd name="connsiteY3" fmla="*/ 1887537 h 1887537"/>
                <a:gd name="connsiteX0" fmla="*/ 1401055 w 1401055"/>
                <a:gd name="connsiteY0" fmla="*/ 1887537 h 1887537"/>
                <a:gd name="connsiteX1" fmla="*/ 0 w 1401055"/>
                <a:gd name="connsiteY1" fmla="*/ 1216025 h 1887537"/>
                <a:gd name="connsiteX2" fmla="*/ 784139 w 1401055"/>
                <a:gd name="connsiteY2" fmla="*/ 0 h 1887537"/>
                <a:gd name="connsiteX3" fmla="*/ 1401055 w 1401055"/>
                <a:gd name="connsiteY3" fmla="*/ 1887537 h 1887537"/>
                <a:gd name="connsiteX0" fmla="*/ 1234368 w 1234368"/>
                <a:gd name="connsiteY0" fmla="*/ 1725612 h 1725612"/>
                <a:gd name="connsiteX1" fmla="*/ 0 w 1234368"/>
                <a:gd name="connsiteY1" fmla="*/ 1216025 h 1725612"/>
                <a:gd name="connsiteX2" fmla="*/ 784139 w 1234368"/>
                <a:gd name="connsiteY2" fmla="*/ 0 h 1725612"/>
                <a:gd name="connsiteX3" fmla="*/ 1234368 w 1234368"/>
                <a:gd name="connsiteY3" fmla="*/ 1725612 h 1725612"/>
                <a:gd name="connsiteX0" fmla="*/ 1234368 w 1234368"/>
                <a:gd name="connsiteY0" fmla="*/ 1035049 h 1035049"/>
                <a:gd name="connsiteX1" fmla="*/ 0 w 1234368"/>
                <a:gd name="connsiteY1" fmla="*/ 525462 h 1035049"/>
                <a:gd name="connsiteX2" fmla="*/ 150727 w 1234368"/>
                <a:gd name="connsiteY2" fmla="*/ 0 h 1035049"/>
                <a:gd name="connsiteX3" fmla="*/ 1234368 w 1234368"/>
                <a:gd name="connsiteY3" fmla="*/ 1035049 h 1035049"/>
                <a:gd name="connsiteX0" fmla="*/ 1234368 w 1234368"/>
                <a:gd name="connsiteY0" fmla="*/ 1035049 h 1035049"/>
                <a:gd name="connsiteX1" fmla="*/ 0 w 1234368"/>
                <a:gd name="connsiteY1" fmla="*/ 534987 h 1035049"/>
                <a:gd name="connsiteX2" fmla="*/ 150727 w 1234368"/>
                <a:gd name="connsiteY2" fmla="*/ 0 h 1035049"/>
                <a:gd name="connsiteX3" fmla="*/ 1234368 w 1234368"/>
                <a:gd name="connsiteY3" fmla="*/ 1035049 h 1035049"/>
                <a:gd name="connsiteX0" fmla="*/ 1253418 w 1253418"/>
                <a:gd name="connsiteY0" fmla="*/ 1051718 h 1051718"/>
                <a:gd name="connsiteX1" fmla="*/ 0 w 1253418"/>
                <a:gd name="connsiteY1" fmla="*/ 534987 h 1051718"/>
                <a:gd name="connsiteX2" fmla="*/ 150727 w 1253418"/>
                <a:gd name="connsiteY2" fmla="*/ 0 h 1051718"/>
                <a:gd name="connsiteX3" fmla="*/ 1253418 w 1253418"/>
                <a:gd name="connsiteY3" fmla="*/ 1051718 h 10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418" h="1051718">
                  <a:moveTo>
                    <a:pt x="1253418" y="1051718"/>
                  </a:moveTo>
                  <a:lnTo>
                    <a:pt x="0" y="534987"/>
                  </a:lnTo>
                  <a:lnTo>
                    <a:pt x="150727" y="0"/>
                  </a:lnTo>
                  <a:lnTo>
                    <a:pt x="1253418" y="1051718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iangle 8.3"/>
            <p:cNvSpPr/>
            <p:nvPr/>
          </p:nvSpPr>
          <p:spPr>
            <a:xfrm>
              <a:off x="2433796" y="2426999"/>
              <a:ext cx="751596" cy="13581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843843"/>
                <a:gd name="connsiteY0" fmla="*/ 805656 h 805656"/>
                <a:gd name="connsiteX1" fmla="*/ 0 w 843843"/>
                <a:gd name="connsiteY1" fmla="*/ 571500 h 805656"/>
                <a:gd name="connsiteX2" fmla="*/ 718258 w 843843"/>
                <a:gd name="connsiteY2" fmla="*/ 0 h 805656"/>
                <a:gd name="connsiteX3" fmla="*/ 843843 w 843843"/>
                <a:gd name="connsiteY3" fmla="*/ 805656 h 805656"/>
                <a:gd name="connsiteX0" fmla="*/ 598575 w 598575"/>
                <a:gd name="connsiteY0" fmla="*/ 805656 h 816769"/>
                <a:gd name="connsiteX1" fmla="*/ 0 w 598575"/>
                <a:gd name="connsiteY1" fmla="*/ 816769 h 816769"/>
                <a:gd name="connsiteX2" fmla="*/ 472990 w 598575"/>
                <a:gd name="connsiteY2" fmla="*/ 0 h 816769"/>
                <a:gd name="connsiteX3" fmla="*/ 598575 w 598575"/>
                <a:gd name="connsiteY3" fmla="*/ 805656 h 816769"/>
                <a:gd name="connsiteX0" fmla="*/ 0 w 614984"/>
                <a:gd name="connsiteY0" fmla="*/ 1358106 h 1358106"/>
                <a:gd name="connsiteX1" fmla="*/ 141994 w 614984"/>
                <a:gd name="connsiteY1" fmla="*/ 816769 h 1358106"/>
                <a:gd name="connsiteX2" fmla="*/ 614984 w 614984"/>
                <a:gd name="connsiteY2" fmla="*/ 0 h 1358106"/>
                <a:gd name="connsiteX3" fmla="*/ 0 w 614984"/>
                <a:gd name="connsiteY3" fmla="*/ 1358106 h 1358106"/>
                <a:gd name="connsiteX0" fmla="*/ 136612 w 751596"/>
                <a:gd name="connsiteY0" fmla="*/ 1358106 h 1358106"/>
                <a:gd name="connsiteX1" fmla="*/ 0 w 751596"/>
                <a:gd name="connsiteY1" fmla="*/ 95251 h 1358106"/>
                <a:gd name="connsiteX2" fmla="*/ 751596 w 751596"/>
                <a:gd name="connsiteY2" fmla="*/ 0 h 1358106"/>
                <a:gd name="connsiteX3" fmla="*/ 136612 w 751596"/>
                <a:gd name="connsiteY3" fmla="*/ 1358106 h 135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596" h="1358106">
                  <a:moveTo>
                    <a:pt x="136612" y="1358106"/>
                  </a:moveTo>
                  <a:lnTo>
                    <a:pt x="0" y="95251"/>
                  </a:lnTo>
                  <a:lnTo>
                    <a:pt x="751596" y="0"/>
                  </a:lnTo>
                  <a:lnTo>
                    <a:pt x="136612" y="13581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riangle 8.3"/>
            <p:cNvSpPr/>
            <p:nvPr/>
          </p:nvSpPr>
          <p:spPr>
            <a:xfrm>
              <a:off x="2573673" y="2426888"/>
              <a:ext cx="614984" cy="13581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843843"/>
                <a:gd name="connsiteY0" fmla="*/ 805656 h 805656"/>
                <a:gd name="connsiteX1" fmla="*/ 0 w 843843"/>
                <a:gd name="connsiteY1" fmla="*/ 571500 h 805656"/>
                <a:gd name="connsiteX2" fmla="*/ 718258 w 843843"/>
                <a:gd name="connsiteY2" fmla="*/ 0 h 805656"/>
                <a:gd name="connsiteX3" fmla="*/ 843843 w 843843"/>
                <a:gd name="connsiteY3" fmla="*/ 805656 h 805656"/>
                <a:gd name="connsiteX0" fmla="*/ 598575 w 598575"/>
                <a:gd name="connsiteY0" fmla="*/ 805656 h 816769"/>
                <a:gd name="connsiteX1" fmla="*/ 0 w 598575"/>
                <a:gd name="connsiteY1" fmla="*/ 816769 h 816769"/>
                <a:gd name="connsiteX2" fmla="*/ 472990 w 598575"/>
                <a:gd name="connsiteY2" fmla="*/ 0 h 816769"/>
                <a:gd name="connsiteX3" fmla="*/ 598575 w 598575"/>
                <a:gd name="connsiteY3" fmla="*/ 805656 h 816769"/>
                <a:gd name="connsiteX0" fmla="*/ 0 w 614984"/>
                <a:gd name="connsiteY0" fmla="*/ 1358106 h 1358106"/>
                <a:gd name="connsiteX1" fmla="*/ 141994 w 614984"/>
                <a:gd name="connsiteY1" fmla="*/ 816769 h 1358106"/>
                <a:gd name="connsiteX2" fmla="*/ 614984 w 614984"/>
                <a:gd name="connsiteY2" fmla="*/ 0 h 1358106"/>
                <a:gd name="connsiteX3" fmla="*/ 0 w 614984"/>
                <a:gd name="connsiteY3" fmla="*/ 1358106 h 135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984" h="1358106">
                  <a:moveTo>
                    <a:pt x="0" y="1358106"/>
                  </a:moveTo>
                  <a:lnTo>
                    <a:pt x="141994" y="816769"/>
                  </a:lnTo>
                  <a:lnTo>
                    <a:pt x="614984" y="0"/>
                  </a:lnTo>
                  <a:lnTo>
                    <a:pt x="0" y="13581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riangles 7.89"/>
            <p:cNvSpPr/>
            <p:nvPr/>
          </p:nvSpPr>
          <p:spPr>
            <a:xfrm>
              <a:off x="6095624" y="1200004"/>
              <a:ext cx="784910" cy="12494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  <a:gd name="connsiteX0" fmla="*/ 818443 w 981783"/>
                <a:gd name="connsiteY0" fmla="*/ 1185143 h 1185143"/>
                <a:gd name="connsiteX1" fmla="*/ 0 w 981783"/>
                <a:gd name="connsiteY1" fmla="*/ 891456 h 1185143"/>
                <a:gd name="connsiteX2" fmla="*/ 118292 w 981783"/>
                <a:gd name="connsiteY2" fmla="*/ 0 h 1185143"/>
                <a:gd name="connsiteX3" fmla="*/ 981783 w 981783"/>
                <a:gd name="connsiteY3" fmla="*/ 38968 h 1185143"/>
                <a:gd name="connsiteX4" fmla="*/ 818443 w 981783"/>
                <a:gd name="connsiteY4" fmla="*/ 1185143 h 1185143"/>
                <a:gd name="connsiteX0" fmla="*/ 818443 w 936539"/>
                <a:gd name="connsiteY0" fmla="*/ 1185143 h 1185143"/>
                <a:gd name="connsiteX1" fmla="*/ 0 w 936539"/>
                <a:gd name="connsiteY1" fmla="*/ 891456 h 1185143"/>
                <a:gd name="connsiteX2" fmla="*/ 118292 w 936539"/>
                <a:gd name="connsiteY2" fmla="*/ 0 h 1185143"/>
                <a:gd name="connsiteX3" fmla="*/ 936539 w 936539"/>
                <a:gd name="connsiteY3" fmla="*/ 460450 h 1185143"/>
                <a:gd name="connsiteX4" fmla="*/ 818443 w 936539"/>
                <a:gd name="connsiteY4" fmla="*/ 1185143 h 1185143"/>
                <a:gd name="connsiteX0" fmla="*/ 818443 w 936539"/>
                <a:gd name="connsiteY0" fmla="*/ 1249437 h 1249437"/>
                <a:gd name="connsiteX1" fmla="*/ 0 w 936539"/>
                <a:gd name="connsiteY1" fmla="*/ 955750 h 1249437"/>
                <a:gd name="connsiteX2" fmla="*/ 151629 w 936539"/>
                <a:gd name="connsiteY2" fmla="*/ 0 h 1249437"/>
                <a:gd name="connsiteX3" fmla="*/ 936539 w 936539"/>
                <a:gd name="connsiteY3" fmla="*/ 524744 h 1249437"/>
                <a:gd name="connsiteX4" fmla="*/ 818443 w 936539"/>
                <a:gd name="connsiteY4" fmla="*/ 1249437 h 1249437"/>
                <a:gd name="connsiteX0" fmla="*/ 666814 w 784910"/>
                <a:gd name="connsiteY0" fmla="*/ 1249437 h 1249437"/>
                <a:gd name="connsiteX1" fmla="*/ 36490 w 784910"/>
                <a:gd name="connsiteY1" fmla="*/ 372344 h 1249437"/>
                <a:gd name="connsiteX2" fmla="*/ 0 w 784910"/>
                <a:gd name="connsiteY2" fmla="*/ 0 h 1249437"/>
                <a:gd name="connsiteX3" fmla="*/ 784910 w 784910"/>
                <a:gd name="connsiteY3" fmla="*/ 524744 h 1249437"/>
                <a:gd name="connsiteX4" fmla="*/ 666814 w 784910"/>
                <a:gd name="connsiteY4" fmla="*/ 1249437 h 124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910" h="1249437">
                  <a:moveTo>
                    <a:pt x="666814" y="1249437"/>
                  </a:moveTo>
                  <a:lnTo>
                    <a:pt x="36490" y="372344"/>
                  </a:lnTo>
                  <a:lnTo>
                    <a:pt x="0" y="0"/>
                  </a:lnTo>
                  <a:lnTo>
                    <a:pt x="784910" y="524744"/>
                  </a:lnTo>
                  <a:lnTo>
                    <a:pt x="666814" y="12494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riangle 7.5"/>
            <p:cNvSpPr/>
            <p:nvPr/>
          </p:nvSpPr>
          <p:spPr>
            <a:xfrm>
              <a:off x="2814459" y="1013410"/>
              <a:ext cx="1358814" cy="70802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1373101"/>
                <a:gd name="connsiteY0" fmla="*/ 508000 h 508000"/>
                <a:gd name="connsiteX1" fmla="*/ 0 w 1373101"/>
                <a:gd name="connsiteY1" fmla="*/ 273844 h 508000"/>
                <a:gd name="connsiteX2" fmla="*/ 1373101 w 1373101"/>
                <a:gd name="connsiteY2" fmla="*/ 0 h 508000"/>
                <a:gd name="connsiteX3" fmla="*/ 843843 w 1373101"/>
                <a:gd name="connsiteY3" fmla="*/ 508000 h 508000"/>
                <a:gd name="connsiteX0" fmla="*/ 698587 w 1373101"/>
                <a:gd name="connsiteY0" fmla="*/ 708025 h 708025"/>
                <a:gd name="connsiteX1" fmla="*/ 0 w 1373101"/>
                <a:gd name="connsiteY1" fmla="*/ 273844 h 708025"/>
                <a:gd name="connsiteX2" fmla="*/ 1373101 w 1373101"/>
                <a:gd name="connsiteY2" fmla="*/ 0 h 708025"/>
                <a:gd name="connsiteX3" fmla="*/ 698587 w 1373101"/>
                <a:gd name="connsiteY3" fmla="*/ 708025 h 708025"/>
                <a:gd name="connsiteX0" fmla="*/ 684300 w 1358814"/>
                <a:gd name="connsiteY0" fmla="*/ 708025 h 708025"/>
                <a:gd name="connsiteX1" fmla="*/ 0 w 1358814"/>
                <a:gd name="connsiteY1" fmla="*/ 266700 h 708025"/>
                <a:gd name="connsiteX2" fmla="*/ 1358814 w 1358814"/>
                <a:gd name="connsiteY2" fmla="*/ 0 h 708025"/>
                <a:gd name="connsiteX3" fmla="*/ 684300 w 1358814"/>
                <a:gd name="connsiteY3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814" h="708025">
                  <a:moveTo>
                    <a:pt x="684300" y="708025"/>
                  </a:moveTo>
                  <a:lnTo>
                    <a:pt x="0" y="266700"/>
                  </a:lnTo>
                  <a:lnTo>
                    <a:pt x="1358814" y="0"/>
                  </a:lnTo>
                  <a:lnTo>
                    <a:pt x="684300" y="708025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iangles 7.3"/>
            <p:cNvSpPr/>
            <p:nvPr/>
          </p:nvSpPr>
          <p:spPr>
            <a:xfrm>
              <a:off x="2210909" y="1728602"/>
              <a:ext cx="1287609" cy="7925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  <a:gd name="connsiteX0" fmla="*/ 993947 w 1282846"/>
                <a:gd name="connsiteY0" fmla="*/ 690187 h 794962"/>
                <a:gd name="connsiteX1" fmla="*/ 219160 w 1282846"/>
                <a:gd name="connsiteY1" fmla="*/ 794962 h 794962"/>
                <a:gd name="connsiteX2" fmla="*/ 0 w 1282846"/>
                <a:gd name="connsiteY2" fmla="*/ 112336 h 794962"/>
                <a:gd name="connsiteX3" fmla="*/ 1282846 w 1282846"/>
                <a:gd name="connsiteY3" fmla="*/ 0 h 794962"/>
                <a:gd name="connsiteX4" fmla="*/ 993947 w 1282846"/>
                <a:gd name="connsiteY4" fmla="*/ 690187 h 794962"/>
                <a:gd name="connsiteX0" fmla="*/ 993947 w 1280465"/>
                <a:gd name="connsiteY0" fmla="*/ 678281 h 783056"/>
                <a:gd name="connsiteX1" fmla="*/ 219160 w 1280465"/>
                <a:gd name="connsiteY1" fmla="*/ 783056 h 783056"/>
                <a:gd name="connsiteX2" fmla="*/ 0 w 1280465"/>
                <a:gd name="connsiteY2" fmla="*/ 100430 h 783056"/>
                <a:gd name="connsiteX3" fmla="*/ 1280465 w 1280465"/>
                <a:gd name="connsiteY3" fmla="*/ 0 h 783056"/>
                <a:gd name="connsiteX4" fmla="*/ 993947 w 1280465"/>
                <a:gd name="connsiteY4" fmla="*/ 678281 h 783056"/>
                <a:gd name="connsiteX0" fmla="*/ 1001091 w 1287609"/>
                <a:gd name="connsiteY0" fmla="*/ 678281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1001091 w 1287609"/>
                <a:gd name="connsiteY4" fmla="*/ 678281 h 783056"/>
                <a:gd name="connsiteX0" fmla="*/ 989184 w 1287609"/>
                <a:gd name="connsiteY0" fmla="*/ 683044 h 783056"/>
                <a:gd name="connsiteX1" fmla="*/ 226304 w 1287609"/>
                <a:gd name="connsiteY1" fmla="*/ 783056 h 783056"/>
                <a:gd name="connsiteX2" fmla="*/ 0 w 1287609"/>
                <a:gd name="connsiteY2" fmla="*/ 114718 h 783056"/>
                <a:gd name="connsiteX3" fmla="*/ 1287609 w 1287609"/>
                <a:gd name="connsiteY3" fmla="*/ 0 h 783056"/>
                <a:gd name="connsiteX4" fmla="*/ 989184 w 1287609"/>
                <a:gd name="connsiteY4" fmla="*/ 683044 h 783056"/>
                <a:gd name="connsiteX0" fmla="*/ 989184 w 1287609"/>
                <a:gd name="connsiteY0" fmla="*/ 683044 h 792581"/>
                <a:gd name="connsiteX1" fmla="*/ 226304 w 1287609"/>
                <a:gd name="connsiteY1" fmla="*/ 792581 h 792581"/>
                <a:gd name="connsiteX2" fmla="*/ 0 w 1287609"/>
                <a:gd name="connsiteY2" fmla="*/ 114718 h 792581"/>
                <a:gd name="connsiteX3" fmla="*/ 1287609 w 1287609"/>
                <a:gd name="connsiteY3" fmla="*/ 0 h 792581"/>
                <a:gd name="connsiteX4" fmla="*/ 989184 w 1287609"/>
                <a:gd name="connsiteY4" fmla="*/ 683044 h 7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7609" h="792581">
                  <a:moveTo>
                    <a:pt x="989184" y="683044"/>
                  </a:moveTo>
                  <a:lnTo>
                    <a:pt x="226304" y="792581"/>
                  </a:lnTo>
                  <a:lnTo>
                    <a:pt x="0" y="114718"/>
                  </a:lnTo>
                  <a:lnTo>
                    <a:pt x="1287609" y="0"/>
                  </a:lnTo>
                  <a:lnTo>
                    <a:pt x="989184" y="68304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riangles 7.2"/>
            <p:cNvSpPr/>
            <p:nvPr/>
          </p:nvSpPr>
          <p:spPr>
            <a:xfrm>
              <a:off x="6015335" y="3204757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riangles 7.1"/>
            <p:cNvSpPr/>
            <p:nvPr/>
          </p:nvSpPr>
          <p:spPr>
            <a:xfrm>
              <a:off x="2208468" y="1285036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riangles 7.1"/>
            <p:cNvSpPr/>
            <p:nvPr/>
          </p:nvSpPr>
          <p:spPr>
            <a:xfrm>
              <a:off x="2210560" y="1286355"/>
              <a:ext cx="993947" cy="1237875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  <a:gd name="connsiteX0" fmla="*/ 1291518 w 1301811"/>
                <a:gd name="connsiteY0" fmla="*/ 925513 h 925513"/>
                <a:gd name="connsiteX1" fmla="*/ 0 w 1301811"/>
                <a:gd name="connsiteY1" fmla="*/ 554038 h 925513"/>
                <a:gd name="connsiteX2" fmla="*/ 597608 w 1301811"/>
                <a:gd name="connsiteY2" fmla="*/ 0 h 925513"/>
                <a:gd name="connsiteX3" fmla="*/ 1301811 w 1301811"/>
                <a:gd name="connsiteY3" fmla="*/ 435350 h 925513"/>
                <a:gd name="connsiteX4" fmla="*/ 1291518 w 1301811"/>
                <a:gd name="connsiteY4" fmla="*/ 925513 h 925513"/>
                <a:gd name="connsiteX0" fmla="*/ 774787 w 785080"/>
                <a:gd name="connsiteY0" fmla="*/ 925513 h 1030288"/>
                <a:gd name="connsiteX1" fmla="*/ 0 w 785080"/>
                <a:gd name="connsiteY1" fmla="*/ 1030288 h 1030288"/>
                <a:gd name="connsiteX2" fmla="*/ 80877 w 785080"/>
                <a:gd name="connsiteY2" fmla="*/ 0 h 1030288"/>
                <a:gd name="connsiteX3" fmla="*/ 785080 w 785080"/>
                <a:gd name="connsiteY3" fmla="*/ 435350 h 1030288"/>
                <a:gd name="connsiteX4" fmla="*/ 774787 w 785080"/>
                <a:gd name="connsiteY4" fmla="*/ 925513 h 1030288"/>
                <a:gd name="connsiteX0" fmla="*/ 993947 w 1004240"/>
                <a:gd name="connsiteY0" fmla="*/ 577851 h 682626"/>
                <a:gd name="connsiteX1" fmla="*/ 219160 w 1004240"/>
                <a:gd name="connsiteY1" fmla="*/ 682626 h 682626"/>
                <a:gd name="connsiteX2" fmla="*/ 0 w 1004240"/>
                <a:gd name="connsiteY2" fmla="*/ 0 h 682626"/>
                <a:gd name="connsiteX3" fmla="*/ 1004240 w 1004240"/>
                <a:gd name="connsiteY3" fmla="*/ 87688 h 682626"/>
                <a:gd name="connsiteX4" fmla="*/ 993947 w 1004240"/>
                <a:gd name="connsiteY4" fmla="*/ 577851 h 682626"/>
                <a:gd name="connsiteX0" fmla="*/ 993947 w 993947"/>
                <a:gd name="connsiteY0" fmla="*/ 1133100 h 1237875"/>
                <a:gd name="connsiteX1" fmla="*/ 219160 w 993947"/>
                <a:gd name="connsiteY1" fmla="*/ 1237875 h 1237875"/>
                <a:gd name="connsiteX2" fmla="*/ 0 w 993947"/>
                <a:gd name="connsiteY2" fmla="*/ 555249 h 1237875"/>
                <a:gd name="connsiteX3" fmla="*/ 597046 w 993947"/>
                <a:gd name="connsiteY3" fmla="*/ 0 h 1237875"/>
                <a:gd name="connsiteX4" fmla="*/ 993947 w 993947"/>
                <a:gd name="connsiteY4" fmla="*/ 1133100 h 12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47" h="1237875">
                  <a:moveTo>
                    <a:pt x="993947" y="1133100"/>
                  </a:moveTo>
                  <a:lnTo>
                    <a:pt x="219160" y="1237875"/>
                  </a:lnTo>
                  <a:lnTo>
                    <a:pt x="0" y="555249"/>
                  </a:lnTo>
                  <a:lnTo>
                    <a:pt x="597046" y="0"/>
                  </a:lnTo>
                  <a:lnTo>
                    <a:pt x="993947" y="11331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riangle 7.0"/>
            <p:cNvSpPr/>
            <p:nvPr/>
          </p:nvSpPr>
          <p:spPr>
            <a:xfrm>
              <a:off x="2437510" y="2521772"/>
              <a:ext cx="273758" cy="128508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608893 w 784933"/>
                <a:gd name="connsiteY0" fmla="*/ 727869 h 727869"/>
                <a:gd name="connsiteX1" fmla="*/ 0 w 784933"/>
                <a:gd name="connsiteY1" fmla="*/ 138113 h 727869"/>
                <a:gd name="connsiteX2" fmla="*/ 784933 w 784933"/>
                <a:gd name="connsiteY2" fmla="*/ 0 h 727869"/>
                <a:gd name="connsiteX3" fmla="*/ 608893 w 784933"/>
                <a:gd name="connsiteY3" fmla="*/ 727869 h 727869"/>
                <a:gd name="connsiteX0" fmla="*/ 608893 w 746833"/>
                <a:gd name="connsiteY0" fmla="*/ 589756 h 589756"/>
                <a:gd name="connsiteX1" fmla="*/ 0 w 746833"/>
                <a:gd name="connsiteY1" fmla="*/ 0 h 589756"/>
                <a:gd name="connsiteX2" fmla="*/ 746833 w 746833"/>
                <a:gd name="connsiteY2" fmla="*/ 61912 h 589756"/>
                <a:gd name="connsiteX3" fmla="*/ 608893 w 746833"/>
                <a:gd name="connsiteY3" fmla="*/ 589756 h 589756"/>
                <a:gd name="connsiteX0" fmla="*/ 135818 w 273758"/>
                <a:gd name="connsiteY0" fmla="*/ 1285081 h 1285081"/>
                <a:gd name="connsiteX1" fmla="*/ 0 w 273758"/>
                <a:gd name="connsiteY1" fmla="*/ 0 h 1285081"/>
                <a:gd name="connsiteX2" fmla="*/ 273758 w 273758"/>
                <a:gd name="connsiteY2" fmla="*/ 757237 h 1285081"/>
                <a:gd name="connsiteX3" fmla="*/ 135818 w 273758"/>
                <a:gd name="connsiteY3" fmla="*/ 1285081 h 128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758" h="1285081">
                  <a:moveTo>
                    <a:pt x="135818" y="1285081"/>
                  </a:moveTo>
                  <a:lnTo>
                    <a:pt x="0" y="0"/>
                  </a:lnTo>
                  <a:lnTo>
                    <a:pt x="273758" y="757237"/>
                  </a:lnTo>
                  <a:lnTo>
                    <a:pt x="135818" y="128508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iangles 6.6"/>
            <p:cNvSpPr/>
            <p:nvPr/>
          </p:nvSpPr>
          <p:spPr>
            <a:xfrm>
              <a:off x="2203389" y="1284040"/>
              <a:ext cx="1301811" cy="11279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29568 w 929568"/>
                <a:gd name="connsiteY0" fmla="*/ 781844 h 781844"/>
                <a:gd name="connsiteX1" fmla="*/ 0 w 929568"/>
                <a:gd name="connsiteY1" fmla="*/ 138113 h 781844"/>
                <a:gd name="connsiteX2" fmla="*/ 784933 w 929568"/>
                <a:gd name="connsiteY2" fmla="*/ 0 h 781844"/>
                <a:gd name="connsiteX3" fmla="*/ 929568 w 929568"/>
                <a:gd name="connsiteY3" fmla="*/ 781844 h 781844"/>
                <a:gd name="connsiteX0" fmla="*/ 996243 w 996243"/>
                <a:gd name="connsiteY0" fmla="*/ 781844 h 781844"/>
                <a:gd name="connsiteX1" fmla="*/ 0 w 996243"/>
                <a:gd name="connsiteY1" fmla="*/ 195263 h 781844"/>
                <a:gd name="connsiteX2" fmla="*/ 851608 w 996243"/>
                <a:gd name="connsiteY2" fmla="*/ 0 h 781844"/>
                <a:gd name="connsiteX3" fmla="*/ 996243 w 996243"/>
                <a:gd name="connsiteY3" fmla="*/ 781844 h 781844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996243 w 996243"/>
                <a:gd name="connsiteY3" fmla="*/ 1140619 h 1140619"/>
                <a:gd name="connsiteX0" fmla="*/ 996243 w 996243"/>
                <a:gd name="connsiteY0" fmla="*/ 1140619 h 1140619"/>
                <a:gd name="connsiteX1" fmla="*/ 0 w 996243"/>
                <a:gd name="connsiteY1" fmla="*/ 554038 h 1140619"/>
                <a:gd name="connsiteX2" fmla="*/ 597608 w 996243"/>
                <a:gd name="connsiteY2" fmla="*/ 0 h 1140619"/>
                <a:gd name="connsiteX3" fmla="*/ 787461 w 996243"/>
                <a:gd name="connsiteY3" fmla="*/ 549650 h 1140619"/>
                <a:gd name="connsiteX4" fmla="*/ 996243 w 996243"/>
                <a:gd name="connsiteY4" fmla="*/ 1140619 h 1140619"/>
                <a:gd name="connsiteX0" fmla="*/ 996243 w 1301811"/>
                <a:gd name="connsiteY0" fmla="*/ 1140619 h 1140619"/>
                <a:gd name="connsiteX1" fmla="*/ 0 w 1301811"/>
                <a:gd name="connsiteY1" fmla="*/ 554038 h 1140619"/>
                <a:gd name="connsiteX2" fmla="*/ 597608 w 1301811"/>
                <a:gd name="connsiteY2" fmla="*/ 0 h 1140619"/>
                <a:gd name="connsiteX3" fmla="*/ 1301811 w 1301811"/>
                <a:gd name="connsiteY3" fmla="*/ 435350 h 1140619"/>
                <a:gd name="connsiteX4" fmla="*/ 996243 w 1301811"/>
                <a:gd name="connsiteY4" fmla="*/ 1140619 h 1140619"/>
                <a:gd name="connsiteX0" fmla="*/ 996243 w 1301811"/>
                <a:gd name="connsiteY0" fmla="*/ 1127919 h 1127919"/>
                <a:gd name="connsiteX1" fmla="*/ 0 w 1301811"/>
                <a:gd name="connsiteY1" fmla="*/ 554038 h 1127919"/>
                <a:gd name="connsiteX2" fmla="*/ 597608 w 1301811"/>
                <a:gd name="connsiteY2" fmla="*/ 0 h 1127919"/>
                <a:gd name="connsiteX3" fmla="*/ 1301811 w 1301811"/>
                <a:gd name="connsiteY3" fmla="*/ 435350 h 1127919"/>
                <a:gd name="connsiteX4" fmla="*/ 996243 w 1301811"/>
                <a:gd name="connsiteY4" fmla="*/ 1127919 h 11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811" h="1127919">
                  <a:moveTo>
                    <a:pt x="996243" y="1127919"/>
                  </a:moveTo>
                  <a:lnTo>
                    <a:pt x="0" y="554038"/>
                  </a:lnTo>
                  <a:lnTo>
                    <a:pt x="597608" y="0"/>
                  </a:lnTo>
                  <a:lnTo>
                    <a:pt x="1301811" y="435350"/>
                  </a:lnTo>
                  <a:lnTo>
                    <a:pt x="996243" y="11279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riangles 6.6"/>
            <p:cNvSpPr/>
            <p:nvPr/>
          </p:nvSpPr>
          <p:spPr>
            <a:xfrm>
              <a:off x="6012633" y="3214814"/>
              <a:ext cx="981783" cy="906537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843843 w 956383"/>
                <a:gd name="connsiteY0" fmla="*/ 572294 h 572294"/>
                <a:gd name="connsiteX1" fmla="*/ 0 w 956383"/>
                <a:gd name="connsiteY1" fmla="*/ 338138 h 572294"/>
                <a:gd name="connsiteX2" fmla="*/ 956383 w 956383"/>
                <a:gd name="connsiteY2" fmla="*/ 0 h 572294"/>
                <a:gd name="connsiteX3" fmla="*/ 843843 w 956383"/>
                <a:gd name="connsiteY3" fmla="*/ 572294 h 572294"/>
                <a:gd name="connsiteX0" fmla="*/ 853368 w 956383"/>
                <a:gd name="connsiteY0" fmla="*/ 864394 h 864394"/>
                <a:gd name="connsiteX1" fmla="*/ 0 w 956383"/>
                <a:gd name="connsiteY1" fmla="*/ 338138 h 864394"/>
                <a:gd name="connsiteX2" fmla="*/ 956383 w 956383"/>
                <a:gd name="connsiteY2" fmla="*/ 0 h 864394"/>
                <a:gd name="connsiteX3" fmla="*/ 853368 w 95638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988133 w 988133"/>
                <a:gd name="connsiteY2" fmla="*/ 0 h 864394"/>
                <a:gd name="connsiteX3" fmla="*/ 885118 w 988133"/>
                <a:gd name="connsiteY3" fmla="*/ 864394 h 864394"/>
                <a:gd name="connsiteX0" fmla="*/ 885118 w 988133"/>
                <a:gd name="connsiteY0" fmla="*/ 864394 h 864394"/>
                <a:gd name="connsiteX1" fmla="*/ 0 w 988133"/>
                <a:gd name="connsiteY1" fmla="*/ 849313 h 864394"/>
                <a:gd name="connsiteX2" fmla="*/ 454842 w 988133"/>
                <a:gd name="connsiteY2" fmla="*/ 465857 h 864394"/>
                <a:gd name="connsiteX3" fmla="*/ 988133 w 988133"/>
                <a:gd name="connsiteY3" fmla="*/ 0 h 864394"/>
                <a:gd name="connsiteX4" fmla="*/ 885118 w 988133"/>
                <a:gd name="connsiteY4" fmla="*/ 864394 h 864394"/>
                <a:gd name="connsiteX0" fmla="*/ 885118 w 988133"/>
                <a:gd name="connsiteY0" fmla="*/ 906537 h 906537"/>
                <a:gd name="connsiteX1" fmla="*/ 0 w 988133"/>
                <a:gd name="connsiteY1" fmla="*/ 891456 h 906537"/>
                <a:gd name="connsiteX2" fmla="*/ 118292 w 988133"/>
                <a:gd name="connsiteY2" fmla="*/ 0 h 906537"/>
                <a:gd name="connsiteX3" fmla="*/ 988133 w 988133"/>
                <a:gd name="connsiteY3" fmla="*/ 42143 h 906537"/>
                <a:gd name="connsiteX4" fmla="*/ 885118 w 988133"/>
                <a:gd name="connsiteY4" fmla="*/ 906537 h 906537"/>
                <a:gd name="connsiteX0" fmla="*/ 885118 w 981783"/>
                <a:gd name="connsiteY0" fmla="*/ 906537 h 906537"/>
                <a:gd name="connsiteX1" fmla="*/ 0 w 981783"/>
                <a:gd name="connsiteY1" fmla="*/ 891456 h 906537"/>
                <a:gd name="connsiteX2" fmla="*/ 118292 w 981783"/>
                <a:gd name="connsiteY2" fmla="*/ 0 h 906537"/>
                <a:gd name="connsiteX3" fmla="*/ 981783 w 981783"/>
                <a:gd name="connsiteY3" fmla="*/ 38968 h 906537"/>
                <a:gd name="connsiteX4" fmla="*/ 885118 w 981783"/>
                <a:gd name="connsiteY4" fmla="*/ 906537 h 9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783" h="906537">
                  <a:moveTo>
                    <a:pt x="885118" y="906537"/>
                  </a:moveTo>
                  <a:lnTo>
                    <a:pt x="0" y="891456"/>
                  </a:lnTo>
                  <a:lnTo>
                    <a:pt x="118292" y="0"/>
                  </a:lnTo>
                  <a:lnTo>
                    <a:pt x="981783" y="38968"/>
                  </a:lnTo>
                  <a:lnTo>
                    <a:pt x="885118" y="90653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iangle 6.3"/>
            <p:cNvSpPr/>
            <p:nvPr/>
          </p:nvSpPr>
          <p:spPr>
            <a:xfrm>
              <a:off x="2199364" y="1838394"/>
              <a:ext cx="1008235" cy="6873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39093 w 939093"/>
                <a:gd name="connsiteY0" fmla="*/ 419894 h 419894"/>
                <a:gd name="connsiteX1" fmla="*/ 0 w 939093"/>
                <a:gd name="connsiteY1" fmla="*/ 138113 h 419894"/>
                <a:gd name="connsiteX2" fmla="*/ 784933 w 939093"/>
                <a:gd name="connsiteY2" fmla="*/ 0 h 419894"/>
                <a:gd name="connsiteX3" fmla="*/ 939093 w 939093"/>
                <a:gd name="connsiteY3" fmla="*/ 419894 h 419894"/>
                <a:gd name="connsiteX0" fmla="*/ 758118 w 758118"/>
                <a:gd name="connsiteY0" fmla="*/ 419894 h 534988"/>
                <a:gd name="connsiteX1" fmla="*/ 0 w 758118"/>
                <a:gd name="connsiteY1" fmla="*/ 534988 h 534988"/>
                <a:gd name="connsiteX2" fmla="*/ 603958 w 758118"/>
                <a:gd name="connsiteY2" fmla="*/ 0 h 534988"/>
                <a:gd name="connsiteX3" fmla="*/ 758118 w 758118"/>
                <a:gd name="connsiteY3" fmla="*/ 419894 h 534988"/>
                <a:gd name="connsiteX0" fmla="*/ 992360 w 992360"/>
                <a:gd name="connsiteY0" fmla="*/ 572294 h 687388"/>
                <a:gd name="connsiteX1" fmla="*/ 234242 w 992360"/>
                <a:gd name="connsiteY1" fmla="*/ 687388 h 687388"/>
                <a:gd name="connsiteX2" fmla="*/ 0 w 992360"/>
                <a:gd name="connsiteY2" fmla="*/ 0 h 687388"/>
                <a:gd name="connsiteX3" fmla="*/ 992360 w 992360"/>
                <a:gd name="connsiteY3" fmla="*/ 572294 h 687388"/>
                <a:gd name="connsiteX0" fmla="*/ 1008235 w 1008235"/>
                <a:gd name="connsiteY0" fmla="*/ 575469 h 687388"/>
                <a:gd name="connsiteX1" fmla="*/ 234242 w 1008235"/>
                <a:gd name="connsiteY1" fmla="*/ 687388 h 687388"/>
                <a:gd name="connsiteX2" fmla="*/ 0 w 1008235"/>
                <a:gd name="connsiteY2" fmla="*/ 0 h 687388"/>
                <a:gd name="connsiteX3" fmla="*/ 1008235 w 1008235"/>
                <a:gd name="connsiteY3" fmla="*/ 575469 h 68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235" h="687388">
                  <a:moveTo>
                    <a:pt x="1008235" y="575469"/>
                  </a:moveTo>
                  <a:lnTo>
                    <a:pt x="234242" y="687388"/>
                  </a:lnTo>
                  <a:lnTo>
                    <a:pt x="0" y="0"/>
                  </a:lnTo>
                  <a:lnTo>
                    <a:pt x="1008235" y="5754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iangle 5.92"/>
            <p:cNvSpPr/>
            <p:nvPr/>
          </p:nvSpPr>
          <p:spPr>
            <a:xfrm>
              <a:off x="6141570" y="1579079"/>
              <a:ext cx="737308" cy="8882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05558 w 764468"/>
                <a:gd name="connsiteY2" fmla="*/ 303212 h 675481"/>
                <a:gd name="connsiteX3" fmla="*/ 764468 w 764468"/>
                <a:gd name="connsiteY3" fmla="*/ 675481 h 675481"/>
                <a:gd name="connsiteX0" fmla="*/ 764468 w 764468"/>
                <a:gd name="connsiteY0" fmla="*/ 675481 h 675481"/>
                <a:gd name="connsiteX1" fmla="*/ 0 w 764468"/>
                <a:gd name="connsiteY1" fmla="*/ 0 h 675481"/>
                <a:gd name="connsiteX2" fmla="*/ 737308 w 764468"/>
                <a:gd name="connsiteY2" fmla="*/ 134937 h 675481"/>
                <a:gd name="connsiteX3" fmla="*/ 764468 w 764468"/>
                <a:gd name="connsiteY3" fmla="*/ 675481 h 675481"/>
                <a:gd name="connsiteX0" fmla="*/ 618418 w 737308"/>
                <a:gd name="connsiteY0" fmla="*/ 888206 h 888206"/>
                <a:gd name="connsiteX1" fmla="*/ 0 w 737308"/>
                <a:gd name="connsiteY1" fmla="*/ 0 h 888206"/>
                <a:gd name="connsiteX2" fmla="*/ 737308 w 737308"/>
                <a:gd name="connsiteY2" fmla="*/ 134937 h 888206"/>
                <a:gd name="connsiteX3" fmla="*/ 618418 w 737308"/>
                <a:gd name="connsiteY3" fmla="*/ 888206 h 88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308" h="888206">
                  <a:moveTo>
                    <a:pt x="618418" y="888206"/>
                  </a:moveTo>
                  <a:lnTo>
                    <a:pt x="0" y="0"/>
                  </a:lnTo>
                  <a:lnTo>
                    <a:pt x="737308" y="134937"/>
                  </a:lnTo>
                  <a:lnTo>
                    <a:pt x="618418" y="8882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iangle 5.3"/>
            <p:cNvSpPr/>
            <p:nvPr/>
          </p:nvSpPr>
          <p:spPr>
            <a:xfrm>
              <a:off x="2435892" y="2420617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iangle 5.3"/>
            <p:cNvSpPr/>
            <p:nvPr/>
          </p:nvSpPr>
          <p:spPr>
            <a:xfrm>
              <a:off x="6137889" y="2465546"/>
              <a:ext cx="875593" cy="79771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907343 w 907343"/>
                <a:gd name="connsiteY0" fmla="*/ 372269 h 477838"/>
                <a:gd name="connsiteX1" fmla="*/ 0 w 907343"/>
                <a:gd name="connsiteY1" fmla="*/ 477838 h 477838"/>
                <a:gd name="connsiteX2" fmla="*/ 848433 w 907343"/>
                <a:gd name="connsiteY2" fmla="*/ 0 h 477838"/>
                <a:gd name="connsiteX3" fmla="*/ 907343 w 907343"/>
                <a:gd name="connsiteY3" fmla="*/ 372269 h 477838"/>
                <a:gd name="connsiteX0" fmla="*/ 907343 w 907343"/>
                <a:gd name="connsiteY0" fmla="*/ 642144 h 747713"/>
                <a:gd name="connsiteX1" fmla="*/ 0 w 907343"/>
                <a:gd name="connsiteY1" fmla="*/ 747713 h 747713"/>
                <a:gd name="connsiteX2" fmla="*/ 613483 w 907343"/>
                <a:gd name="connsiteY2" fmla="*/ 0 h 747713"/>
                <a:gd name="connsiteX3" fmla="*/ 907343 w 907343"/>
                <a:gd name="connsiteY3" fmla="*/ 642144 h 747713"/>
                <a:gd name="connsiteX0" fmla="*/ 875593 w 875593"/>
                <a:gd name="connsiteY0" fmla="*/ 797719 h 797719"/>
                <a:gd name="connsiteX1" fmla="*/ 0 w 875593"/>
                <a:gd name="connsiteY1" fmla="*/ 747713 h 797719"/>
                <a:gd name="connsiteX2" fmla="*/ 613483 w 875593"/>
                <a:gd name="connsiteY2" fmla="*/ 0 h 797719"/>
                <a:gd name="connsiteX3" fmla="*/ 875593 w 875593"/>
                <a:gd name="connsiteY3" fmla="*/ 797719 h 79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93" h="797719">
                  <a:moveTo>
                    <a:pt x="875593" y="797719"/>
                  </a:moveTo>
                  <a:lnTo>
                    <a:pt x="0" y="747713"/>
                  </a:lnTo>
                  <a:lnTo>
                    <a:pt x="613483" y="0"/>
                  </a:lnTo>
                  <a:lnTo>
                    <a:pt x="875593" y="79771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riangle 5.29"/>
            <p:cNvSpPr/>
            <p:nvPr/>
          </p:nvSpPr>
          <p:spPr>
            <a:xfrm>
              <a:off x="6085743" y="1199148"/>
              <a:ext cx="795510" cy="5246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42243 w 742243"/>
                <a:gd name="connsiteY0" fmla="*/ 372269 h 372269"/>
                <a:gd name="connsiteX1" fmla="*/ 0 w 742243"/>
                <a:gd name="connsiteY1" fmla="*/ 220663 h 372269"/>
                <a:gd name="connsiteX2" fmla="*/ 683333 w 742243"/>
                <a:gd name="connsiteY2" fmla="*/ 0 h 372269"/>
                <a:gd name="connsiteX3" fmla="*/ 742243 w 742243"/>
                <a:gd name="connsiteY3" fmla="*/ 372269 h 372269"/>
                <a:gd name="connsiteX0" fmla="*/ 805035 w 805035"/>
                <a:gd name="connsiteY0" fmla="*/ 531019 h 531019"/>
                <a:gd name="connsiteX1" fmla="*/ 62792 w 805035"/>
                <a:gd name="connsiteY1" fmla="*/ 379413 h 531019"/>
                <a:gd name="connsiteX2" fmla="*/ 0 w 805035"/>
                <a:gd name="connsiteY2" fmla="*/ 0 h 531019"/>
                <a:gd name="connsiteX3" fmla="*/ 805035 w 805035"/>
                <a:gd name="connsiteY3" fmla="*/ 531019 h 531019"/>
                <a:gd name="connsiteX0" fmla="*/ 795510 w 795510"/>
                <a:gd name="connsiteY0" fmla="*/ 524669 h 524669"/>
                <a:gd name="connsiteX1" fmla="*/ 62792 w 795510"/>
                <a:gd name="connsiteY1" fmla="*/ 379413 h 524669"/>
                <a:gd name="connsiteX2" fmla="*/ 0 w 795510"/>
                <a:gd name="connsiteY2" fmla="*/ 0 h 524669"/>
                <a:gd name="connsiteX3" fmla="*/ 795510 w 795510"/>
                <a:gd name="connsiteY3" fmla="*/ 524669 h 5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510" h="524669">
                  <a:moveTo>
                    <a:pt x="795510" y="524669"/>
                  </a:moveTo>
                  <a:lnTo>
                    <a:pt x="62792" y="379413"/>
                  </a:lnTo>
                  <a:lnTo>
                    <a:pt x="0" y="0"/>
                  </a:lnTo>
                  <a:lnTo>
                    <a:pt x="795510" y="5246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riangle 4.72"/>
            <p:cNvSpPr/>
            <p:nvPr/>
          </p:nvSpPr>
          <p:spPr>
            <a:xfrm>
              <a:off x="5304124" y="1202510"/>
              <a:ext cx="843843" cy="372269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43" h="372269">
                  <a:moveTo>
                    <a:pt x="843843" y="372269"/>
                  </a:moveTo>
                  <a:lnTo>
                    <a:pt x="0" y="138113"/>
                  </a:lnTo>
                  <a:lnTo>
                    <a:pt x="784933" y="0"/>
                  </a:lnTo>
                  <a:lnTo>
                    <a:pt x="843843" y="372269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line 11.6"/>
            <p:cNvCxnSpPr/>
            <p:nvPr/>
          </p:nvCxnSpPr>
          <p:spPr>
            <a:xfrm flipH="1">
              <a:off x="2209801" y="1016076"/>
              <a:ext cx="1943099" cy="831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line 11.22"/>
            <p:cNvCxnSpPr/>
            <p:nvPr/>
          </p:nvCxnSpPr>
          <p:spPr>
            <a:xfrm flipH="1" flipV="1">
              <a:off x="4152900" y="1022426"/>
              <a:ext cx="1974850" cy="5588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ne 11.1"/>
            <p:cNvCxnSpPr/>
            <p:nvPr/>
          </p:nvCxnSpPr>
          <p:spPr>
            <a:xfrm>
              <a:off x="5308600" y="1339926"/>
              <a:ext cx="812800" cy="1866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line 11.0"/>
            <p:cNvCxnSpPr/>
            <p:nvPr/>
          </p:nvCxnSpPr>
          <p:spPr>
            <a:xfrm flipH="1" flipV="1">
              <a:off x="6083300" y="1206576"/>
              <a:ext cx="44450" cy="2000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ne 10.9"/>
            <p:cNvCxnSpPr/>
            <p:nvPr/>
          </p:nvCxnSpPr>
          <p:spPr>
            <a:xfrm flipH="1">
              <a:off x="2713039" y="1278014"/>
              <a:ext cx="96836" cy="19793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line 10.8"/>
            <p:cNvCxnSpPr/>
            <p:nvPr/>
          </p:nvCxnSpPr>
          <p:spPr>
            <a:xfrm>
              <a:off x="2203507" y="1843178"/>
              <a:ext cx="364433" cy="19503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line 10.8"/>
            <p:cNvCxnSpPr/>
            <p:nvPr/>
          </p:nvCxnSpPr>
          <p:spPr>
            <a:xfrm>
              <a:off x="3197746" y="2420962"/>
              <a:ext cx="621779" cy="18860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line 10.6"/>
            <p:cNvCxnSpPr/>
            <p:nvPr/>
          </p:nvCxnSpPr>
          <p:spPr>
            <a:xfrm flipH="1" flipV="1">
              <a:off x="4152900" y="1019251"/>
              <a:ext cx="1930401" cy="18254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line 10.3"/>
            <p:cNvCxnSpPr/>
            <p:nvPr/>
          </p:nvCxnSpPr>
          <p:spPr>
            <a:xfrm>
              <a:off x="6134100" y="1578051"/>
              <a:ext cx="862013" cy="16716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line 10.1"/>
            <p:cNvCxnSpPr/>
            <p:nvPr/>
          </p:nvCxnSpPr>
          <p:spPr>
            <a:xfrm flipH="1">
              <a:off x="3495675" y="1339926"/>
              <a:ext cx="1812926" cy="381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line 10.01"/>
            <p:cNvCxnSpPr/>
            <p:nvPr/>
          </p:nvCxnSpPr>
          <p:spPr>
            <a:xfrm flipH="1" flipV="1">
              <a:off x="5310188" y="1339926"/>
              <a:ext cx="1447800" cy="11287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line 10.0"/>
            <p:cNvCxnSpPr/>
            <p:nvPr/>
          </p:nvCxnSpPr>
          <p:spPr>
            <a:xfrm flipV="1">
              <a:off x="6007100" y="2462340"/>
              <a:ext cx="755902" cy="165226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line 9.7"/>
            <p:cNvCxnSpPr/>
            <p:nvPr/>
          </p:nvCxnSpPr>
          <p:spPr>
            <a:xfrm flipV="1">
              <a:off x="5164931" y="4116465"/>
              <a:ext cx="1731169" cy="4071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line 9.4"/>
            <p:cNvCxnSpPr/>
            <p:nvPr/>
          </p:nvCxnSpPr>
          <p:spPr>
            <a:xfrm flipH="1">
              <a:off x="2717801" y="1720926"/>
              <a:ext cx="781049" cy="1533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line 9.2"/>
            <p:cNvCxnSpPr/>
            <p:nvPr/>
          </p:nvCxnSpPr>
          <p:spPr>
            <a:xfrm flipV="1">
              <a:off x="6124575" y="1716164"/>
              <a:ext cx="747713" cy="14954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line 9.2"/>
            <p:cNvCxnSpPr/>
            <p:nvPr/>
          </p:nvCxnSpPr>
          <p:spPr>
            <a:xfrm flipH="1">
              <a:off x="3187700" y="1022426"/>
              <a:ext cx="965200" cy="1397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line 9.1"/>
            <p:cNvCxnSpPr/>
            <p:nvPr/>
          </p:nvCxnSpPr>
          <p:spPr>
            <a:xfrm>
              <a:off x="6755606" y="2459114"/>
              <a:ext cx="140494" cy="1657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line 8.9"/>
            <p:cNvCxnSpPr/>
            <p:nvPr/>
          </p:nvCxnSpPr>
          <p:spPr>
            <a:xfrm flipV="1">
              <a:off x="5168900" y="3206827"/>
              <a:ext cx="958850" cy="131444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line 8.9"/>
            <p:cNvCxnSpPr/>
            <p:nvPr/>
          </p:nvCxnSpPr>
          <p:spPr>
            <a:xfrm flipV="1">
              <a:off x="6124575" y="1582814"/>
              <a:ext cx="4763" cy="1628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line 8.85"/>
            <p:cNvCxnSpPr/>
            <p:nvPr/>
          </p:nvCxnSpPr>
          <p:spPr>
            <a:xfrm flipH="1" flipV="1">
              <a:off x="5305425" y="1339926"/>
              <a:ext cx="1571626" cy="3857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line 8.5"/>
            <p:cNvCxnSpPr/>
            <p:nvPr/>
          </p:nvCxnSpPr>
          <p:spPr>
            <a:xfrm>
              <a:off x="6877050" y="1720926"/>
              <a:ext cx="120960" cy="15463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line 8.3"/>
            <p:cNvCxnSpPr/>
            <p:nvPr/>
          </p:nvCxnSpPr>
          <p:spPr>
            <a:xfrm flipH="1" flipV="1">
              <a:off x="2712627" y="3257506"/>
              <a:ext cx="1110199" cy="105217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line 8.3"/>
            <p:cNvCxnSpPr/>
            <p:nvPr/>
          </p:nvCxnSpPr>
          <p:spPr>
            <a:xfrm flipH="1">
              <a:off x="2571750" y="2406287"/>
              <a:ext cx="622806" cy="13910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line 7.89"/>
            <p:cNvCxnSpPr/>
            <p:nvPr/>
          </p:nvCxnSpPr>
          <p:spPr>
            <a:xfrm flipH="1" flipV="1">
              <a:off x="6086475" y="1197051"/>
              <a:ext cx="666750" cy="12763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line 7.5"/>
            <p:cNvCxnSpPr/>
            <p:nvPr/>
          </p:nvCxnSpPr>
          <p:spPr>
            <a:xfrm flipH="1">
              <a:off x="2800949" y="1019886"/>
              <a:ext cx="1351951" cy="260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line 7.5"/>
            <p:cNvCxnSpPr/>
            <p:nvPr/>
          </p:nvCxnSpPr>
          <p:spPr>
            <a:xfrm>
              <a:off x="3814763" y="4306964"/>
              <a:ext cx="1354931" cy="2143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line 7.4"/>
            <p:cNvCxnSpPr/>
            <p:nvPr/>
          </p:nvCxnSpPr>
          <p:spPr>
            <a:xfrm>
              <a:off x="2569369" y="3792614"/>
              <a:ext cx="1254919" cy="5167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line 7.3"/>
            <p:cNvCxnSpPr/>
            <p:nvPr/>
          </p:nvCxnSpPr>
          <p:spPr>
            <a:xfrm flipH="1">
              <a:off x="2440448" y="1725045"/>
              <a:ext cx="1058381" cy="8094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line 7.2"/>
            <p:cNvCxnSpPr/>
            <p:nvPr/>
          </p:nvCxnSpPr>
          <p:spPr>
            <a:xfrm flipV="1">
              <a:off x="6010010" y="3260674"/>
              <a:ext cx="986718" cy="85486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line 7.1"/>
            <p:cNvCxnSpPr/>
            <p:nvPr/>
          </p:nvCxnSpPr>
          <p:spPr>
            <a:xfrm flipH="1">
              <a:off x="2438412" y="1273251"/>
              <a:ext cx="359557" cy="12611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line 7.1"/>
            <p:cNvCxnSpPr/>
            <p:nvPr/>
          </p:nvCxnSpPr>
          <p:spPr>
            <a:xfrm flipH="1">
              <a:off x="2201787" y="1725045"/>
              <a:ext cx="1297042" cy="1188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line 7.0"/>
            <p:cNvCxnSpPr/>
            <p:nvPr/>
          </p:nvCxnSpPr>
          <p:spPr>
            <a:xfrm>
              <a:off x="2432050" y="2521026"/>
              <a:ext cx="136525" cy="12827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line 6.6"/>
            <p:cNvCxnSpPr/>
            <p:nvPr/>
          </p:nvCxnSpPr>
          <p:spPr>
            <a:xfrm>
              <a:off x="6123429" y="3208285"/>
              <a:ext cx="778556" cy="9148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line 6.6"/>
            <p:cNvCxnSpPr/>
            <p:nvPr/>
          </p:nvCxnSpPr>
          <p:spPr>
            <a:xfrm>
              <a:off x="2797969" y="1273251"/>
              <a:ext cx="402431" cy="11358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line 6.5"/>
            <p:cNvCxnSpPr/>
            <p:nvPr/>
          </p:nvCxnSpPr>
          <p:spPr>
            <a:xfrm>
              <a:off x="4159056" y="1022577"/>
              <a:ext cx="1139340" cy="3192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line 6.3"/>
            <p:cNvCxnSpPr/>
            <p:nvPr/>
          </p:nvCxnSpPr>
          <p:spPr>
            <a:xfrm flipH="1" flipV="1">
              <a:off x="2201787" y="1843849"/>
              <a:ext cx="998613" cy="5652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line 5.92"/>
            <p:cNvCxnSpPr/>
            <p:nvPr/>
          </p:nvCxnSpPr>
          <p:spPr>
            <a:xfrm flipH="1" flipV="1">
              <a:off x="6138863" y="1578051"/>
              <a:ext cx="619125" cy="885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line 5.3"/>
            <p:cNvCxnSpPr/>
            <p:nvPr/>
          </p:nvCxnSpPr>
          <p:spPr>
            <a:xfrm flipH="1">
              <a:off x="6129338" y="2463876"/>
              <a:ext cx="623887" cy="747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line 5.3"/>
            <p:cNvCxnSpPr/>
            <p:nvPr/>
          </p:nvCxnSpPr>
          <p:spPr>
            <a:xfrm flipV="1">
              <a:off x="2707424" y="2419426"/>
              <a:ext cx="483451" cy="84340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line 5.29"/>
            <p:cNvCxnSpPr/>
            <p:nvPr/>
          </p:nvCxnSpPr>
          <p:spPr>
            <a:xfrm flipH="1" flipV="1">
              <a:off x="6081713" y="1197051"/>
              <a:ext cx="804171" cy="534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line 5.2"/>
            <p:cNvCxnSpPr/>
            <p:nvPr/>
          </p:nvCxnSpPr>
          <p:spPr>
            <a:xfrm flipH="1">
              <a:off x="3505200" y="1022201"/>
              <a:ext cx="651024" cy="6987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line 5.2"/>
            <p:cNvCxnSpPr/>
            <p:nvPr/>
          </p:nvCxnSpPr>
          <p:spPr>
            <a:xfrm flipV="1">
              <a:off x="5169694" y="4102176"/>
              <a:ext cx="847725" cy="419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line 5.0"/>
            <p:cNvCxnSpPr/>
            <p:nvPr/>
          </p:nvCxnSpPr>
          <p:spPr>
            <a:xfrm flipH="1">
              <a:off x="6013847" y="3206826"/>
              <a:ext cx="113903" cy="914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line 4.8"/>
            <p:cNvCxnSpPr/>
            <p:nvPr/>
          </p:nvCxnSpPr>
          <p:spPr>
            <a:xfrm flipH="1">
              <a:off x="6896101" y="3254451"/>
              <a:ext cx="95249" cy="866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line 4.8"/>
            <p:cNvCxnSpPr/>
            <p:nvPr/>
          </p:nvCxnSpPr>
          <p:spPr>
            <a:xfrm>
              <a:off x="6017419" y="4106939"/>
              <a:ext cx="881062" cy="9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line 4.8"/>
            <p:cNvCxnSpPr/>
            <p:nvPr/>
          </p:nvCxnSpPr>
          <p:spPr>
            <a:xfrm>
              <a:off x="6124575" y="3213970"/>
              <a:ext cx="878681" cy="404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line 4.72"/>
            <p:cNvCxnSpPr/>
            <p:nvPr/>
          </p:nvCxnSpPr>
          <p:spPr>
            <a:xfrm flipH="1" flipV="1">
              <a:off x="5300663" y="1344689"/>
              <a:ext cx="833438" cy="22860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line 4.6"/>
            <p:cNvCxnSpPr/>
            <p:nvPr/>
          </p:nvCxnSpPr>
          <p:spPr>
            <a:xfrm>
              <a:off x="6757988" y="2463876"/>
              <a:ext cx="244785" cy="792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line 4.6"/>
            <p:cNvCxnSpPr/>
            <p:nvPr/>
          </p:nvCxnSpPr>
          <p:spPr>
            <a:xfrm>
              <a:off x="2803525" y="1273251"/>
              <a:ext cx="701675" cy="450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line 4.5"/>
            <p:cNvCxnSpPr/>
            <p:nvPr/>
          </p:nvCxnSpPr>
          <p:spPr>
            <a:xfrm flipH="1">
              <a:off x="2203450" y="1276426"/>
              <a:ext cx="603251" cy="5651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line 4.32"/>
            <p:cNvCxnSpPr/>
            <p:nvPr/>
          </p:nvCxnSpPr>
          <p:spPr>
            <a:xfrm flipH="1">
              <a:off x="5310188" y="1206576"/>
              <a:ext cx="776287" cy="1333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line 4.3"/>
            <p:cNvCxnSpPr/>
            <p:nvPr/>
          </p:nvCxnSpPr>
          <p:spPr>
            <a:xfrm flipV="1">
              <a:off x="2427799" y="2416251"/>
              <a:ext cx="772601" cy="1066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line 4.3"/>
            <p:cNvCxnSpPr/>
            <p:nvPr/>
          </p:nvCxnSpPr>
          <p:spPr>
            <a:xfrm>
              <a:off x="2432050" y="2527376"/>
              <a:ext cx="282575" cy="7397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line 4.2"/>
            <p:cNvCxnSpPr/>
            <p:nvPr/>
          </p:nvCxnSpPr>
          <p:spPr>
            <a:xfrm flipV="1">
              <a:off x="3195916" y="1711401"/>
              <a:ext cx="309284" cy="6997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line 4.17"/>
            <p:cNvCxnSpPr/>
            <p:nvPr/>
          </p:nvCxnSpPr>
          <p:spPr>
            <a:xfrm flipH="1" flipV="1">
              <a:off x="6129338" y="1578051"/>
              <a:ext cx="749492" cy="14303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line 4.1"/>
            <p:cNvCxnSpPr/>
            <p:nvPr/>
          </p:nvCxnSpPr>
          <p:spPr>
            <a:xfrm>
              <a:off x="2203450" y="1835226"/>
              <a:ext cx="234950" cy="7048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line 4.1"/>
            <p:cNvCxnSpPr/>
            <p:nvPr/>
          </p:nvCxnSpPr>
          <p:spPr>
            <a:xfrm flipH="1">
              <a:off x="6761144" y="1723307"/>
              <a:ext cx="118288" cy="7372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line 3.1"/>
            <p:cNvCxnSpPr/>
            <p:nvPr/>
          </p:nvCxnSpPr>
          <p:spPr>
            <a:xfrm flipH="1">
              <a:off x="2569369" y="3256832"/>
              <a:ext cx="145256" cy="5429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line 2.07"/>
            <p:cNvCxnSpPr/>
            <p:nvPr/>
          </p:nvCxnSpPr>
          <p:spPr>
            <a:xfrm flipH="1" flipV="1">
              <a:off x="6086475" y="1201814"/>
              <a:ext cx="52389" cy="37623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point 19"/>
            <p:cNvSpPr/>
            <p:nvPr/>
          </p:nvSpPr>
          <p:spPr>
            <a:xfrm>
              <a:off x="2137291" y="177034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oint 18"/>
            <p:cNvSpPr/>
            <p:nvPr/>
          </p:nvSpPr>
          <p:spPr>
            <a:xfrm>
              <a:off x="3429000" y="164657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oint 17"/>
            <p:cNvSpPr/>
            <p:nvPr/>
          </p:nvSpPr>
          <p:spPr>
            <a:xfrm>
              <a:off x="4085243" y="95084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oint 16"/>
            <p:cNvSpPr/>
            <p:nvPr/>
          </p:nvSpPr>
          <p:spPr>
            <a:xfrm>
              <a:off x="5234246" y="127180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oint 15"/>
            <p:cNvSpPr/>
            <p:nvPr/>
          </p:nvSpPr>
          <p:spPr>
            <a:xfrm>
              <a:off x="6012409" y="113464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oint 14"/>
            <p:cNvSpPr/>
            <p:nvPr/>
          </p:nvSpPr>
          <p:spPr>
            <a:xfrm>
              <a:off x="6926579" y="317980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oint 13"/>
            <p:cNvSpPr/>
            <p:nvPr/>
          </p:nvSpPr>
          <p:spPr>
            <a:xfrm>
              <a:off x="5943829" y="403878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oint 12"/>
            <p:cNvSpPr/>
            <p:nvPr/>
          </p:nvSpPr>
          <p:spPr>
            <a:xfrm>
              <a:off x="5097086" y="444911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oint 11"/>
            <p:cNvSpPr/>
            <p:nvPr/>
          </p:nvSpPr>
          <p:spPr>
            <a:xfrm>
              <a:off x="3749732" y="423160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oint 10"/>
            <p:cNvSpPr/>
            <p:nvPr/>
          </p:nvSpPr>
          <p:spPr>
            <a:xfrm>
              <a:off x="2501207" y="372002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oint 9"/>
            <p:cNvSpPr/>
            <p:nvPr/>
          </p:nvSpPr>
          <p:spPr>
            <a:xfrm>
              <a:off x="2369820" y="246145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oint 8"/>
            <p:cNvSpPr/>
            <p:nvPr/>
          </p:nvSpPr>
          <p:spPr>
            <a:xfrm>
              <a:off x="6057205" y="31356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oint 7"/>
            <p:cNvSpPr/>
            <p:nvPr/>
          </p:nvSpPr>
          <p:spPr>
            <a:xfrm>
              <a:off x="2647142" y="318529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oint 6"/>
            <p:cNvSpPr/>
            <p:nvPr/>
          </p:nvSpPr>
          <p:spPr>
            <a:xfrm>
              <a:off x="6684702" y="239287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oint 5"/>
            <p:cNvSpPr/>
            <p:nvPr/>
          </p:nvSpPr>
          <p:spPr>
            <a:xfrm>
              <a:off x="6057205" y="1507104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oint 4"/>
            <p:cNvSpPr/>
            <p:nvPr/>
          </p:nvSpPr>
          <p:spPr>
            <a:xfrm>
              <a:off x="6823479" y="403878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oint 3"/>
            <p:cNvSpPr/>
            <p:nvPr/>
          </p:nvSpPr>
          <p:spPr>
            <a:xfrm>
              <a:off x="3125123" y="234507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point 2"/>
            <p:cNvSpPr/>
            <p:nvPr/>
          </p:nvSpPr>
          <p:spPr>
            <a:xfrm>
              <a:off x="2734887" y="120322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oint 1"/>
            <p:cNvSpPr/>
            <p:nvPr/>
          </p:nvSpPr>
          <p:spPr>
            <a:xfrm>
              <a:off x="6800731" y="164657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>
              <a:xfrm>
                <a:off x="1797050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0" y="2905780"/>
                <a:ext cx="53975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/>
              <p:cNvSpPr/>
              <p:nvPr/>
            </p:nvSpPr>
            <p:spPr>
              <a:xfrm>
                <a:off x="860079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7" name="Rectangle 2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79" y="2905780"/>
                <a:ext cx="53975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/>
              <p:cNvSpPr/>
              <p:nvPr/>
            </p:nvSpPr>
            <p:spPr>
              <a:xfrm>
                <a:off x="374650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8" name="Rectangle 2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2905780"/>
                <a:ext cx="53975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/>
              <p:cNvSpPr/>
              <p:nvPr/>
            </p:nvSpPr>
            <p:spPr>
              <a:xfrm>
                <a:off x="2187575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0" name="Rectangle 2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5" y="2905780"/>
                <a:ext cx="7493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/>
              <p:cNvSpPr/>
              <p:nvPr/>
            </p:nvSpPr>
            <p:spPr>
              <a:xfrm>
                <a:off x="2787650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1" name="Rectangle 2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50" y="2905780"/>
                <a:ext cx="53975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/>
              <p:cNvSpPr/>
              <p:nvPr/>
            </p:nvSpPr>
            <p:spPr>
              <a:xfrm>
                <a:off x="3178175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2" name="Rectangle 2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75" y="2905780"/>
                <a:ext cx="74930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Rectangle 242"/>
              <p:cNvSpPr/>
              <p:nvPr/>
            </p:nvSpPr>
            <p:spPr>
              <a:xfrm>
                <a:off x="3778250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3" name="Rectangle 2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0" y="2905780"/>
                <a:ext cx="53975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Rectangle 243"/>
              <p:cNvSpPr/>
              <p:nvPr/>
            </p:nvSpPr>
            <p:spPr>
              <a:xfrm>
                <a:off x="4783895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4" name="Rectangle 2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95" y="2905780"/>
                <a:ext cx="53975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Rectangle 244"/>
              <p:cNvSpPr/>
              <p:nvPr/>
            </p:nvSpPr>
            <p:spPr>
              <a:xfrm>
                <a:off x="517442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5" name="Rectangle 2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420" y="2905780"/>
                <a:ext cx="74930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Rectangle 245"/>
              <p:cNvSpPr/>
              <p:nvPr/>
            </p:nvSpPr>
            <p:spPr>
              <a:xfrm>
                <a:off x="5774495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6" name="Rectangle 2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95" y="2905780"/>
                <a:ext cx="53975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Rectangle 246"/>
              <p:cNvSpPr/>
              <p:nvPr/>
            </p:nvSpPr>
            <p:spPr>
              <a:xfrm>
                <a:off x="6165020" y="2905780"/>
                <a:ext cx="749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7" name="Rectangle 2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20" y="2905780"/>
                <a:ext cx="749300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Rectangle 247"/>
              <p:cNvSpPr/>
              <p:nvPr/>
            </p:nvSpPr>
            <p:spPr>
              <a:xfrm>
                <a:off x="6765095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8" name="Rectangle 2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95" y="2905780"/>
                <a:ext cx="53975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Rectangle 248"/>
              <p:cNvSpPr/>
              <p:nvPr/>
            </p:nvSpPr>
            <p:spPr>
              <a:xfrm>
                <a:off x="7755695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9" name="Rectangle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95" y="2905780"/>
                <a:ext cx="53975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8229600" y="2905780"/>
                <a:ext cx="539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905780"/>
                <a:ext cx="539750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Rectangle 238"/>
          <p:cNvSpPr/>
          <p:nvPr/>
        </p:nvSpPr>
        <p:spPr>
          <a:xfrm>
            <a:off x="444500" y="57251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sequence of complexes, with maps, is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filtration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88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100" y="381000"/>
            <a:ext cx="822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What is persistent homology?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520238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e.g. components, holes, 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46482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e.g. set of discrete points, with a metric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813342"/>
            <a:ext cx="80767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Persistent homology is an algebraic method for discerning topological features of data.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1295400" y="3187700"/>
            <a:ext cx="4648200" cy="684550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19400" y="3872250"/>
            <a:ext cx="76200" cy="6479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76061" y="3187700"/>
            <a:ext cx="1066800" cy="684550"/>
          </a:xfrm>
          <a:prstGeom prst="roundRect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86600" y="3872250"/>
            <a:ext cx="22861" cy="647988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 barcode is a visualization of an algebraic structure.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Filtration: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1600200"/>
                <a:ext cx="4724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↪⋯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00200"/>
                <a:ext cx="4724400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133600"/>
                <a:ext cx="6934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Homology with coefficients from a field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 smtClean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33600"/>
                <a:ext cx="6934200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582"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2667000"/>
                <a:ext cx="85725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→⋯→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67000"/>
                <a:ext cx="857250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3276600"/>
                <a:ext cx="6934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⋯⊕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6600"/>
                <a:ext cx="6934200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582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3733800"/>
                <a:ext cx="8610600" cy="1028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 smtClean="0"/>
                  <a:t>, the map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is induced by the inclusion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8610600" cy="1028808"/>
              </a:xfrm>
              <a:prstGeom prst="rect">
                <a:avLst/>
              </a:prstGeom>
              <a:blipFill rotWithShape="0">
                <a:blip r:embed="rId6"/>
                <a:stretch>
                  <a:fillRect l="-127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4800600"/>
                <a:ext cx="8610600" cy="530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/>
                  <a:t> act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6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610600" cy="530402"/>
              </a:xfrm>
              <a:prstGeom prst="rect">
                <a:avLst/>
              </a:prstGeom>
              <a:blipFill rotWithShape="0">
                <a:blip r:embed="rId7"/>
                <a:stretch>
                  <a:fillRect l="-1274" t="-344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800" y="5867400"/>
                <a:ext cx="8839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 smtClean="0"/>
                  <a:t> is a graded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-module, called a </a:t>
                </a:r>
                <a:r>
                  <a:rPr lang="en-US" sz="2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persistence module</a:t>
                </a:r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67400"/>
                <a:ext cx="8839200" cy="492443"/>
              </a:xfrm>
              <a:prstGeom prst="rect">
                <a:avLst/>
              </a:prstGeom>
              <a:blipFill rotWithShape="0">
                <a:blip r:embed="rId8"/>
                <a:stretch>
                  <a:fillRect l="-1241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900" y="5334000"/>
                <a:ext cx="769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</a:rPr>
                  <a:t> acts as a shift map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334000"/>
                <a:ext cx="76962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2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 barcode is a visualization of an algebraic structure.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1600200"/>
                <a:ext cx="6934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⋯⊕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0"/>
                <a:ext cx="693420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582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798" y="2174557"/>
                <a:ext cx="857250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 smtClean="0"/>
                  <a:t> is a graded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-module.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2174557"/>
                <a:ext cx="8572501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80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4800" y="2743200"/>
            <a:ext cx="85017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structure theorem for finitely generated modules over PIDs implies:</a:t>
            </a:r>
            <a:endParaRPr lang="en-US" sz="2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43000" y="3581400"/>
            <a:ext cx="6974410" cy="958795"/>
            <a:chOff x="1534590" y="5199116"/>
            <a:chExt cx="6974410" cy="958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34590" y="5199116"/>
                  <a:ext cx="6974410" cy="922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      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6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590" y="5199116"/>
                  <a:ext cx="6974410" cy="9221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2388491" y="5383205"/>
              <a:ext cx="564257" cy="774706"/>
              <a:chOff x="2286000" y="5383205"/>
              <a:chExt cx="564257" cy="7747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86000" y="5383205"/>
                    <a:ext cx="56425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3600" b="0" dirty="0" smtClean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5383205"/>
                    <a:ext cx="564257" cy="55399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501155" y="5880912"/>
                    <a:ext cx="1339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155" y="5880912"/>
                    <a:ext cx="133946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5455" r="-3636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636395" y="5376889"/>
              <a:ext cx="564257" cy="753221"/>
              <a:chOff x="2286000" y="5383205"/>
              <a:chExt cx="564257" cy="7532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286000" y="5383205"/>
                    <a:ext cx="56425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3600" b="0" dirty="0" smtClean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5383205"/>
                    <a:ext cx="564257" cy="55399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01155" y="5859427"/>
                    <a:ext cx="1402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1155" y="5859427"/>
                    <a:ext cx="140230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60870" t="-4444" r="-5652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Right Brace 23"/>
          <p:cNvSpPr/>
          <p:nvPr/>
        </p:nvSpPr>
        <p:spPr>
          <a:xfrm rot="5400000">
            <a:off x="2991135" y="3824470"/>
            <a:ext cx="244950" cy="1219200"/>
          </a:xfrm>
          <a:prstGeom prst="rightBrace">
            <a:avLst>
              <a:gd name="adj1" fmla="val 48025"/>
              <a:gd name="adj2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67711" y="3063263"/>
            <a:ext cx="244950" cy="2838448"/>
          </a:xfrm>
          <a:prstGeom prst="rightBrace">
            <a:avLst>
              <a:gd name="adj1" fmla="val 48025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" y="4616395"/>
                <a:ext cx="3771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homology generators that appear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and persist forever after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16395"/>
                <a:ext cx="3771900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162" t="-4310" r="-145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4400" y="4616395"/>
                <a:ext cx="3771900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homology generators that appear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and persist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616395"/>
                <a:ext cx="3771900" cy="732573"/>
              </a:xfrm>
              <a:prstGeom prst="rect">
                <a:avLst/>
              </a:prstGeom>
              <a:blipFill rotWithShape="0">
                <a:blip r:embed="rId13"/>
                <a:stretch>
                  <a:fillRect t="-4167" r="-14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04799" y="5943600"/>
            <a:ext cx="6974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Thus, the barcode is a complete discrete invariant.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126" y="5324281"/>
                <a:ext cx="37719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i.e. bars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sz="20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6" y="5324281"/>
                <a:ext cx="3771900" cy="424796"/>
              </a:xfrm>
              <a:prstGeom prst="rect">
                <a:avLst/>
              </a:prstGeom>
              <a:blipFill rotWithShape="0">
                <a:blip r:embed="rId14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24400" y="5324281"/>
                <a:ext cx="37719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i.e. bars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324281"/>
                <a:ext cx="3771900" cy="424796"/>
              </a:xfrm>
              <a:prstGeom prst="rect">
                <a:avLst/>
              </a:prstGeom>
              <a:blipFill rotWithShape="0">
                <a:blip r:embed="rId15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73286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Persistence barcodes are stable with respect to </a:t>
            </a:r>
            <a:r>
              <a:rPr lang="en-US" sz="2800" dirty="0" err="1" smtClean="0"/>
              <a:t>pertubations</a:t>
            </a:r>
            <a:r>
              <a:rPr lang="en-US" sz="2800" dirty="0" smtClean="0"/>
              <a:t> of the data.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169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Stability: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53825"/>
            <a:ext cx="2531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Computation: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Cohen-Steiner, </a:t>
            </a:r>
            <a:r>
              <a:rPr lang="en-US" sz="2400" dirty="0" err="1" smtClean="0"/>
              <a:t>Edelsbrunner</a:t>
            </a:r>
            <a:r>
              <a:rPr lang="en-US" sz="2400" dirty="0" smtClean="0"/>
              <a:t>, </a:t>
            </a:r>
            <a:r>
              <a:rPr lang="en-US" sz="2400" dirty="0" err="1" smtClean="0"/>
              <a:t>Harer</a:t>
            </a:r>
            <a:r>
              <a:rPr lang="en-US" sz="2400" dirty="0" smtClean="0"/>
              <a:t> (2007)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4114800"/>
                <a:ext cx="8077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barcode is computable via linear algebra on the boundary matrix. Runtime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is the number of </a:t>
                </a:r>
                <a:r>
                  <a:rPr lang="en-US" sz="2800" dirty="0" err="1" smtClean="0"/>
                  <a:t>simplices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14800"/>
                <a:ext cx="80772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585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4819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/>
              <a:t>Zomorodian</a:t>
            </a:r>
            <a:r>
              <a:rPr lang="en-US" sz="2400" dirty="0" smtClean="0"/>
              <a:t> and </a:t>
            </a:r>
            <a:r>
              <a:rPr lang="en-US" sz="2400" dirty="0" err="1" smtClean="0"/>
              <a:t>Carlsson</a:t>
            </a:r>
            <a:r>
              <a:rPr lang="en-US" sz="2400" dirty="0" smtClean="0"/>
              <a:t> (2005)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</a:rPr>
              <a:t>Where has persistent homology been used?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00" y="1454622"/>
            <a:ext cx="4219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64A2"/>
                </a:solidFill>
              </a:rPr>
              <a:t>Image Processing</a:t>
            </a:r>
            <a:endParaRPr lang="en-US" sz="4400" b="1" dirty="0">
              <a:solidFill>
                <a:srgbClr val="8064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047" y="5334000"/>
            <a:ext cx="8228700" cy="11237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Gunnar </a:t>
            </a:r>
            <a:r>
              <a:rPr lang="en-US" sz="2000" dirty="0" err="1" smtClean="0">
                <a:solidFill>
                  <a:prstClr val="black"/>
                </a:solidFill>
              </a:rPr>
              <a:t>Carlsson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Tigran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Ishkhanov</a:t>
            </a:r>
            <a:r>
              <a:rPr lang="en-US" sz="2000" dirty="0" smtClean="0">
                <a:solidFill>
                  <a:prstClr val="black"/>
                </a:solidFill>
              </a:rPr>
              <a:t>, Vin de Silva, </a:t>
            </a:r>
            <a:r>
              <a:rPr lang="en-US" sz="2000" dirty="0" err="1" smtClean="0">
                <a:solidFill>
                  <a:prstClr val="black"/>
                </a:solidFill>
              </a:rPr>
              <a:t>Afra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Zomorodian</a:t>
            </a:r>
            <a:r>
              <a:rPr lang="en-US" sz="2000" dirty="0" smtClean="0">
                <a:solidFill>
                  <a:prstClr val="black"/>
                </a:solidFill>
              </a:rPr>
              <a:t>. “On the Local Behavior of Spaces of Natural Images.” </a:t>
            </a:r>
            <a:r>
              <a:rPr lang="en-US" sz="2000" i="1" dirty="0" smtClean="0">
                <a:solidFill>
                  <a:prstClr val="black"/>
                </a:solidFill>
              </a:rPr>
              <a:t>Journal of Computer Vision</a:t>
            </a:r>
            <a:r>
              <a:rPr lang="en-US" sz="2000" dirty="0" smtClean="0">
                <a:solidFill>
                  <a:prstClr val="black"/>
                </a:solidFill>
              </a:rPr>
              <a:t>. Vol. 76, No. 1, 2008, p. 1 – 12.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21059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space of 3x3 high-contrast patches from digital images has the topology of a Klein bottle.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54622"/>
            <a:ext cx="3714597" cy="354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5830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100" dirty="0" smtClean="0">
                <a:solidFill>
                  <a:prstClr val="black"/>
                </a:solidFill>
              </a:rPr>
              <a:t>Image credit: Robert </a:t>
            </a:r>
            <a:r>
              <a:rPr lang="en-US" sz="1100" dirty="0">
                <a:solidFill>
                  <a:prstClr val="black"/>
                </a:solidFill>
              </a:rPr>
              <a:t>Ghrist. “Barcodes: The Persistent Topology of Data.” </a:t>
            </a:r>
            <a:r>
              <a:rPr lang="en-US" sz="1100" i="1" dirty="0">
                <a:solidFill>
                  <a:prstClr val="black"/>
                </a:solidFill>
              </a:rPr>
              <a:t>Bulletin of the American Mathematical Society</a:t>
            </a:r>
            <a:r>
              <a:rPr lang="en-US" sz="1100" dirty="0">
                <a:solidFill>
                  <a:prstClr val="black"/>
                </a:solidFill>
              </a:rPr>
              <a:t>. Vol. 45, no. 1, 2008, p. 61-75.</a:t>
            </a:r>
          </a:p>
        </p:txBody>
      </p:sp>
    </p:spTree>
    <p:extLst>
      <p:ext uri="{BB962C8B-B14F-4D97-AF65-F5344CB8AC3E}">
        <p14:creationId xmlns:p14="http://schemas.microsoft.com/office/powerpoint/2010/main" val="9457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0" y="914400"/>
            <a:ext cx="8514900" cy="538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600200"/>
            <a:ext cx="2437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64A2"/>
                </a:solidFill>
              </a:rPr>
              <a:t>Cancer Research</a:t>
            </a:r>
            <a:endParaRPr lang="en-US" sz="4400" b="1" dirty="0">
              <a:solidFill>
                <a:srgbClr val="8064A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047" y="5165169"/>
            <a:ext cx="8228700" cy="14642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Monica </a:t>
            </a:r>
            <a:r>
              <a:rPr lang="en-US" sz="2000" dirty="0" err="1" smtClean="0">
                <a:solidFill>
                  <a:prstClr val="black"/>
                </a:solidFill>
              </a:rPr>
              <a:t>Nicolau</a:t>
            </a:r>
            <a:r>
              <a:rPr lang="en-US" sz="2000" dirty="0" smtClean="0">
                <a:solidFill>
                  <a:prstClr val="black"/>
                </a:solidFill>
              </a:rPr>
              <a:t>, Arnold J. Levine, Gunnar </a:t>
            </a:r>
            <a:r>
              <a:rPr lang="en-US" sz="2000" dirty="0" err="1" smtClean="0">
                <a:solidFill>
                  <a:prstClr val="black"/>
                </a:solidFill>
              </a:rPr>
              <a:t>Carlsson</a:t>
            </a:r>
            <a:r>
              <a:rPr lang="en-US" sz="2000" dirty="0" smtClean="0">
                <a:solidFill>
                  <a:prstClr val="black"/>
                </a:solidFill>
              </a:rPr>
              <a:t>. “Topology-Based Data Analysis Identifies a Subgroup of Breast Cancers With a Unique Mutational Profile and Excellent Survival.” </a:t>
            </a:r>
            <a:r>
              <a:rPr lang="en-US" sz="2000" i="1" dirty="0" smtClean="0">
                <a:solidFill>
                  <a:prstClr val="black"/>
                </a:solidFill>
              </a:rPr>
              <a:t>Proceedings of the National Academy of Sciences</a:t>
            </a:r>
            <a:r>
              <a:rPr lang="en-US" sz="2000" dirty="0" smtClean="0">
                <a:solidFill>
                  <a:prstClr val="black"/>
                </a:solidFill>
              </a:rPr>
              <a:t>. Vol. 108, No. 17, 2011, p. 7265 – 7270.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600200"/>
            <a:ext cx="388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Topological analysis of very high-dimensional breast cancer data can distinguish between different types of cancer.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</a:rPr>
              <a:t>Where has persistent homology been used?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val 237"/>
          <p:cNvSpPr/>
          <p:nvPr/>
        </p:nvSpPr>
        <p:spPr>
          <a:xfrm>
            <a:off x="2860728" y="2555411"/>
            <a:ext cx="4228654" cy="2687734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  <a:alpha val="30000"/>
              </a:schemeClr>
            </a:solidFill>
          </a:ln>
          <a:effectLst>
            <a:glow rad="635000">
              <a:schemeClr val="tx1">
                <a:lumMod val="50000"/>
                <a:lumOff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3810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Persistent homology is sensitive to outliers.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77058" y="1573444"/>
            <a:ext cx="6222436" cy="4249321"/>
            <a:chOff x="1377058" y="1573444"/>
            <a:chExt cx="6222436" cy="4249321"/>
          </a:xfrm>
        </p:grpSpPr>
        <p:sp>
          <p:nvSpPr>
            <p:cNvPr id="5" name="Oval 4"/>
            <p:cNvSpPr/>
            <p:nvPr/>
          </p:nvSpPr>
          <p:spPr>
            <a:xfrm>
              <a:off x="2829832" y="424826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51238" y="417158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79713" y="408014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7058" y="392774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68383" y="401251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60978" y="274950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49916" y="378627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35298" y="392774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50208" y="371515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08612" y="400061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57401" y="398870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69320" y="390250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84995" y="397346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06426" y="410157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15040" y="423349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08808" y="42863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63986" y="418586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31014" y="420539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23845" y="44625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93555" y="450829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54332" y="460782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45772" y="465354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70966" y="456210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18749" y="455401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62406" y="461020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99564" y="46454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74430" y="447399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07677" y="460782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8840" y="458591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23343" y="463163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896605" y="461781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1903" y="46978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608126" y="482260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39574" y="487641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23343" y="497641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96605" y="486449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88045" y="488731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19437" y="483069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69363" y="46773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794" y="461781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02702" y="516839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647400" y="525983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11262" y="514696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50937" y="521411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283234" y="545224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362196" y="484159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490783" y="473921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39615" y="505636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03921" y="502109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649641" y="501334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722507" y="49719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76787" y="516839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838712" y="503981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76824" y="527577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04980" y="502719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79808" y="492965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46369" y="513125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96546" y="507291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7809" y="503045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97861" y="455401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288519" y="474540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308061" y="490872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358367" y="492190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61048" y="498473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457365" y="49373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420651" y="500207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83747" y="518808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550848" y="504779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28367" y="503416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632310" y="508553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8224" y="510954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29685" y="517433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746727" y="47987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824784" y="476787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746727" y="463163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503085" y="438255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922953" y="462638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911721" y="486450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989486" y="482107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040535" y="48298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109643" y="484159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162952" y="484159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192737" y="481815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99777" y="492633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182711" y="501765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332418" y="479587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07677" y="46454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53696" y="447256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02066" y="457047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02066" y="442684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78138" y="434552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16166" y="431414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754240" y="415967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54340" y="40682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567321" y="423492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498988" y="433254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557194" y="435388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99000" y="445798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629852" y="451828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11162" y="46204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743975" y="472772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823406" y="474881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070854" y="454942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39885" y="429426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19651" y="422291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835415" y="415015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748540" y="424778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131230" y="419967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76855" y="426005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368295" y="40514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322575" y="392869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233317" y="394298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181882" y="390440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091533" y="394584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162740" y="399584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848445" y="347673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19652" y="352674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702602" y="346291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644720" y="351936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52266" y="35404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68261" y="369828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777686" y="365609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08460" y="368996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116574" y="350863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053479" y="342098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007022" y="332954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845206" y="33369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760826" y="32393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65906" y="323880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13981" y="318834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141877" y="309628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64467" y="300869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85764" y="302707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845206" y="296882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754973" y="296444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768884" y="302707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667031" y="318795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560584" y="307573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514513" y="296419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69935" y="287400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779470" y="288137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777686" y="258514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644720" y="255183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376967" y="280849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336775" y="302041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046129" y="305594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60415" y="287828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086255" y="272216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153585" y="268796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253696" y="267710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320179" y="261236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09332" y="258148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816623" y="291473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598086" y="264057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643806" y="25302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449620" y="235779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125528" y="24226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111531" y="25039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4986840" y="256207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913540" y="258119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848117" y="25496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4878879" y="248019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831596" y="246372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83048" y="253270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4838712" y="266487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52745" y="306026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671046" y="295149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585076" y="301357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458449" y="263833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513192" y="25039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559706" y="250395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625326" y="236436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730158" y="231023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279537" y="221748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313057" y="244923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280540" y="25302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269166" y="262363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029269" y="247063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977431" y="287368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172602" y="260517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874889" y="260173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784560" y="246398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683382" y="253547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741890" y="286148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605591" y="271663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446249" y="276515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492174" y="289605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357749" y="286148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246293" y="282424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276714" y="292213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410170" y="294215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346222" y="301796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266055" y="300869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357749" y="311185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140818" y="307176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066555" y="297929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087138" y="290644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152146" y="285177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2974690" y="288936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965497" y="298900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2833957" y="295345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803810" y="310488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715753" y="307394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943325" y="319122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3003227" y="315757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026303" y="323813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80249" y="327939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3300502" y="337147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3212251" y="340120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3020410" y="333767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2830509" y="343028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765961" y="353362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2803810" y="356817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747357" y="370174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19583" y="372058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71304" y="3683242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063986" y="367325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3234034" y="380469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539277" y="370845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2875552" y="229464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4101306" y="183854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3963751" y="3735688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78711" y="3519363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466371" y="399584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4932594" y="4140147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4641344" y="4233496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813233" y="5624629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582087" y="5685605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462334" y="2122611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7307697" y="1573444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8" grpId="1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Persistent homology is sensitive to outliers.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7058" y="1573444"/>
            <a:ext cx="6222436" cy="4249321"/>
            <a:chOff x="1377058" y="1573444"/>
            <a:chExt cx="6222436" cy="4249321"/>
          </a:xfrm>
        </p:grpSpPr>
        <p:sp>
          <p:nvSpPr>
            <p:cNvPr id="5" name="Oval 4"/>
            <p:cNvSpPr/>
            <p:nvPr/>
          </p:nvSpPr>
          <p:spPr>
            <a:xfrm>
              <a:off x="2829832" y="4248263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51238" y="417158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79713" y="40801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77058" y="39277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68383" y="401251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60978" y="274950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49916" y="378627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35298" y="392774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50208" y="3715151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08612" y="400061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57401" y="398870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69320" y="390250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84995" y="397346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06426" y="410157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15040" y="423349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08808" y="428635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63986" y="418586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31014" y="420539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23845" y="446257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93555" y="450829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854332" y="460782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45772" y="465354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70966" y="456210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18749" y="455401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62406" y="461020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99564" y="46454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74430" y="4473994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07677" y="460782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8840" y="458591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23343" y="463163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896605" y="4617819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31903" y="46978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608126" y="482260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39574" y="4876413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23343" y="4976414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96605" y="486449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988045" y="488731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119437" y="4830693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69363" y="467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794" y="461781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502702" y="516839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647400" y="525983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11262" y="5146966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50937" y="521411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283234" y="5452242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362196" y="484159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490783" y="473921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39615" y="5056368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603921" y="502109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649641" y="50133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722507" y="49719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76787" y="5168397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838712" y="503981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76824" y="527577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004980" y="502719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79808" y="492965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46369" y="513125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96546" y="507291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7809" y="50304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97861" y="455401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288519" y="474540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308061" y="49087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358367" y="492190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61048" y="49847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457365" y="493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420651" y="500207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83747" y="518808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550848" y="504779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28367" y="503416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632310" y="50855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8224" y="510954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29685" y="51743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746727" y="47987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824784" y="476787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746727" y="46316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503085" y="438255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922953" y="462638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911721" y="486450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989486" y="482107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040535" y="48298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109643" y="48415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162952" y="48415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192737" y="481815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199777" y="49263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182711" y="501765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332418" y="479587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407677" y="46454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253696" y="447256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402066" y="457047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402066" y="442684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78138" y="434552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16166" y="431414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754240" y="4159678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54340" y="406823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567321" y="423492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498988" y="433254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557194" y="435388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99000" y="445798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629852" y="451828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11162" y="462045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743975" y="472772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823406" y="474881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070854" y="4549428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939885" y="429426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19651" y="422291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835415" y="415015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748540" y="424778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131230" y="419967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76855" y="426005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368295" y="405145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322575" y="3928698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233317" y="394298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181882" y="390440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091533" y="394584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162740" y="399584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848445" y="347673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919652" y="35267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702602" y="346291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644720" y="351936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52266" y="35404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68261" y="369828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777686" y="365609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08460" y="368996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116574" y="350863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053479" y="342098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007022" y="332954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845206" y="33369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760826" y="323933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65906" y="323880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13981" y="318834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141877" y="3096282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964467" y="300869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85764" y="30270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845206" y="296882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754973" y="29644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768884" y="30270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667031" y="318795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560584" y="307573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514513" y="296419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569935" y="287400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779470" y="288137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777686" y="2585143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644720" y="2551831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376967" y="28084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336775" y="302041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046129" y="305594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060415" y="287828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086255" y="272216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153585" y="268796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253696" y="267710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320179" y="261236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209332" y="258148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816623" y="2914730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598086" y="264057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643806" y="253027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449620" y="2357791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125528" y="242267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111531" y="25039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4986840" y="256207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4913540" y="258119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4848117" y="25496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4878879" y="248019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831596" y="246372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783048" y="253270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4838712" y="266487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052745" y="306026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671046" y="2951490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585076" y="3013571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458449" y="26383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513192" y="25039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559706" y="25039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625326" y="236436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730158" y="231023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279537" y="2217488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313057" y="244923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280540" y="253027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269166" y="262363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029269" y="2470630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3977431" y="287368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172602" y="260517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874889" y="26017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784560" y="246398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683382" y="253547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741890" y="2861482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605591" y="27166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446249" y="276515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492174" y="289605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357749" y="286148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246293" y="282424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276714" y="292213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410170" y="294215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346222" y="301796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266055" y="300869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357749" y="311185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140818" y="307176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066555" y="29792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087138" y="2906444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152146" y="285177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2974690" y="288936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965497" y="298900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2833957" y="295345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2803810" y="310488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715753" y="307394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943325" y="319122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3003227" y="315757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3026303" y="323813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3280249" y="327939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3300502" y="337147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3212251" y="340120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3020410" y="333767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2830509" y="343028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765961" y="353362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2803810" y="356817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2747357" y="370174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19583" y="372058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871304" y="368324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063986" y="367325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3234034" y="380469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3539277" y="370845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2875552" y="229464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4101306" y="1838546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3963751" y="3735688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178711" y="351936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466371" y="3995849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4932594" y="414014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4641344" y="423349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813233" y="562462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582087" y="568560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462334" y="21226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7307697" y="157344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Rectangle 238"/>
          <p:cNvSpPr/>
          <p:nvPr/>
        </p:nvSpPr>
        <p:spPr>
          <a:xfrm>
            <a:off x="381000" y="580859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Do we have to threshold by density?</a:t>
            </a:r>
            <a:endParaRPr lang="en-US" sz="3200" dirty="0"/>
          </a:p>
        </p:txBody>
      </p:sp>
      <p:sp>
        <p:nvSpPr>
          <p:cNvPr id="237" name="Rectangle 236"/>
          <p:cNvSpPr/>
          <p:nvPr/>
        </p:nvSpPr>
        <p:spPr>
          <a:xfrm>
            <a:off x="-27017" y="2392996"/>
            <a:ext cx="2500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Red points in dense regions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7438947" y="2545140"/>
            <a:ext cx="152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Purple points in sparse regions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23949" y="3176586"/>
            <a:ext cx="1597945" cy="419101"/>
          </a:xfrm>
          <a:custGeom>
            <a:avLst/>
            <a:gdLst>
              <a:gd name="connsiteX0" fmla="*/ 0 w 1438275"/>
              <a:gd name="connsiteY0" fmla="*/ 0 h 300038"/>
              <a:gd name="connsiteX1" fmla="*/ 1438275 w 1438275"/>
              <a:gd name="connsiteY1" fmla="*/ 300038 h 300038"/>
              <a:gd name="connsiteX0" fmla="*/ 0 w 1438275"/>
              <a:gd name="connsiteY0" fmla="*/ 0 h 300038"/>
              <a:gd name="connsiteX1" fmla="*/ 1438275 w 1438275"/>
              <a:gd name="connsiteY1" fmla="*/ 300038 h 300038"/>
              <a:gd name="connsiteX0" fmla="*/ 0 w 1485900"/>
              <a:gd name="connsiteY0" fmla="*/ 0 h 419101"/>
              <a:gd name="connsiteX1" fmla="*/ 1485900 w 1485900"/>
              <a:gd name="connsiteY1" fmla="*/ 419101 h 419101"/>
              <a:gd name="connsiteX0" fmla="*/ 0 w 1485900"/>
              <a:gd name="connsiteY0" fmla="*/ 0 h 419101"/>
              <a:gd name="connsiteX1" fmla="*/ 1485900 w 1485900"/>
              <a:gd name="connsiteY1" fmla="*/ 419101 h 4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 h="419101">
                <a:moveTo>
                  <a:pt x="0" y="0"/>
                </a:moveTo>
                <a:cubicBezTo>
                  <a:pt x="22225" y="357188"/>
                  <a:pt x="715963" y="400051"/>
                  <a:pt x="1485900" y="419101"/>
                </a:cubicBezTo>
              </a:path>
            </a:pathLst>
          </a:custGeom>
          <a:noFill/>
          <a:ln w="31750" cap="rnd">
            <a:solidFill>
              <a:srgbClr val="C0000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7611790" y="2034054"/>
            <a:ext cx="602329" cy="457199"/>
          </a:xfrm>
          <a:custGeom>
            <a:avLst/>
            <a:gdLst>
              <a:gd name="connsiteX0" fmla="*/ 0 w 1438275"/>
              <a:gd name="connsiteY0" fmla="*/ 0 h 300038"/>
              <a:gd name="connsiteX1" fmla="*/ 1438275 w 1438275"/>
              <a:gd name="connsiteY1" fmla="*/ 300038 h 300038"/>
              <a:gd name="connsiteX0" fmla="*/ 0 w 1438275"/>
              <a:gd name="connsiteY0" fmla="*/ 0 h 300038"/>
              <a:gd name="connsiteX1" fmla="*/ 1438275 w 1438275"/>
              <a:gd name="connsiteY1" fmla="*/ 300038 h 300038"/>
              <a:gd name="connsiteX0" fmla="*/ 0 w 1485900"/>
              <a:gd name="connsiteY0" fmla="*/ 0 h 419101"/>
              <a:gd name="connsiteX1" fmla="*/ 1485900 w 1485900"/>
              <a:gd name="connsiteY1" fmla="*/ 419101 h 419101"/>
              <a:gd name="connsiteX0" fmla="*/ 0 w 1485900"/>
              <a:gd name="connsiteY0" fmla="*/ 0 h 419101"/>
              <a:gd name="connsiteX1" fmla="*/ 1485900 w 1485900"/>
              <a:gd name="connsiteY1" fmla="*/ 419101 h 419101"/>
              <a:gd name="connsiteX0" fmla="*/ 25896 w 555227"/>
              <a:gd name="connsiteY0" fmla="*/ 0 h 255156"/>
              <a:gd name="connsiteX1" fmla="*/ 555227 w 555227"/>
              <a:gd name="connsiteY1" fmla="*/ 247651 h 255156"/>
              <a:gd name="connsiteX0" fmla="*/ 0 w 705014"/>
              <a:gd name="connsiteY0" fmla="*/ 0 h 309707"/>
              <a:gd name="connsiteX1" fmla="*/ 529331 w 705014"/>
              <a:gd name="connsiteY1" fmla="*/ 247651 h 309707"/>
              <a:gd name="connsiteX0" fmla="*/ 475952 w 495250"/>
              <a:gd name="connsiteY0" fmla="*/ 428624 h 531309"/>
              <a:gd name="connsiteX1" fmla="*/ 0 w 495250"/>
              <a:gd name="connsiteY1" fmla="*/ 0 h 531309"/>
              <a:gd name="connsiteX0" fmla="*/ 475952 w 475952"/>
              <a:gd name="connsiteY0" fmla="*/ 428624 h 428624"/>
              <a:gd name="connsiteX1" fmla="*/ 0 w 475952"/>
              <a:gd name="connsiteY1" fmla="*/ 0 h 428624"/>
              <a:gd name="connsiteX0" fmla="*/ 560094 w 560094"/>
              <a:gd name="connsiteY0" fmla="*/ 457199 h 457199"/>
              <a:gd name="connsiteX1" fmla="*/ 0 w 560094"/>
              <a:gd name="connsiteY1" fmla="*/ 0 h 457199"/>
              <a:gd name="connsiteX0" fmla="*/ 560094 w 560094"/>
              <a:gd name="connsiteY0" fmla="*/ 457199 h 457199"/>
              <a:gd name="connsiteX1" fmla="*/ 0 w 560094"/>
              <a:gd name="connsiteY1" fmla="*/ 0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094" h="457199">
                <a:moveTo>
                  <a:pt x="560094" y="457199"/>
                </a:moveTo>
                <a:cubicBezTo>
                  <a:pt x="533606" y="309562"/>
                  <a:pt x="607347" y="47625"/>
                  <a:pt x="0" y="0"/>
                </a:cubicBezTo>
              </a:path>
            </a:pathLst>
          </a:custGeom>
          <a:noFill/>
          <a:ln w="31750" cap="rnd">
            <a:solidFill>
              <a:srgbClr val="7030A0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37" grpId="0"/>
      <p:bldP spid="238" grpId="0"/>
      <p:bldP spid="3" grpId="0" animBg="1"/>
      <p:bldP spid="2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Multi-dimensional persistence: </a:t>
            </a:r>
            <a:r>
              <a:rPr lang="en-US" sz="3200" dirty="0" smtClean="0"/>
              <a:t>Allows us to work with data indexed by two parameters, such as distance and density.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8429" y="2175570"/>
            <a:ext cx="2031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obtain 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bifiltration</a:t>
            </a:r>
            <a:r>
              <a:rPr lang="en-US" sz="2800" dirty="0" smtClean="0"/>
              <a:t>: a set of </a:t>
            </a:r>
            <a:r>
              <a:rPr lang="en-US" sz="2800" dirty="0" err="1" smtClean="0"/>
              <a:t>simplicial</a:t>
            </a:r>
            <a:r>
              <a:rPr lang="en-US" sz="2800" dirty="0" smtClean="0"/>
              <a:t> complexes indexed by </a:t>
            </a:r>
            <a:r>
              <a:rPr lang="en-US" sz="2800" i="1" dirty="0" smtClean="0"/>
              <a:t>two</a:t>
            </a:r>
            <a:r>
              <a:rPr lang="en-US" sz="2800" dirty="0" smtClean="0"/>
              <a:t> parameters.</a:t>
            </a:r>
            <a:endParaRPr lang="en-US" sz="2800" dirty="0"/>
          </a:p>
        </p:txBody>
      </p:sp>
      <p:grpSp>
        <p:nvGrpSpPr>
          <p:cNvPr id="473" name="Group 472"/>
          <p:cNvGrpSpPr/>
          <p:nvPr/>
        </p:nvGrpSpPr>
        <p:grpSpPr>
          <a:xfrm>
            <a:off x="2729528" y="2057400"/>
            <a:ext cx="6033472" cy="4586409"/>
            <a:chOff x="2729528" y="2057400"/>
            <a:chExt cx="6033472" cy="458640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200400" y="6172200"/>
              <a:ext cx="5562600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00400" y="2057400"/>
              <a:ext cx="0" cy="41148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36520" y="6182144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density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347468" y="3860639"/>
              <a:ext cx="122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distance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81559" y="4386856"/>
            <a:ext cx="1927037" cy="1476411"/>
            <a:chOff x="2517304" y="1723051"/>
            <a:chExt cx="1927037" cy="1476411"/>
          </a:xfrm>
        </p:grpSpPr>
        <p:sp>
          <p:nvSpPr>
            <p:cNvPr id="190" name="Oval 189"/>
            <p:cNvSpPr/>
            <p:nvPr/>
          </p:nvSpPr>
          <p:spPr>
            <a:xfrm>
              <a:off x="3601680" y="294709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650469" y="293518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2517304" y="204274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66250" y="199511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225178" y="17777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271692" y="17777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025043" y="172305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2992526" y="18040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981152" y="189745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4266386" y="227851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4201838" y="238186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4239687" y="241641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4183234" y="254997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4255460" y="25688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4307181" y="253147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251803" y="2339850"/>
              <a:ext cx="90487" cy="135730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1 w 166688"/>
                <a:gd name="connsiteY0" fmla="*/ 17462 h 183355"/>
                <a:gd name="connsiteX1" fmla="*/ 0 w 166688"/>
                <a:gd name="connsiteY1" fmla="*/ 183355 h 183355"/>
                <a:gd name="connsiteX2" fmla="*/ 166688 w 166688"/>
                <a:gd name="connsiteY2" fmla="*/ 0 h 183355"/>
                <a:gd name="connsiteX3" fmla="*/ 1 w 166688"/>
                <a:gd name="connsiteY3" fmla="*/ 17462 h 183355"/>
                <a:gd name="connsiteX0" fmla="*/ 0 w 230981"/>
                <a:gd name="connsiteY0" fmla="*/ 129381 h 183355"/>
                <a:gd name="connsiteX1" fmla="*/ 64293 w 230981"/>
                <a:gd name="connsiteY1" fmla="*/ 183355 h 183355"/>
                <a:gd name="connsiteX2" fmla="*/ 230981 w 230981"/>
                <a:gd name="connsiteY2" fmla="*/ 0 h 183355"/>
                <a:gd name="connsiteX3" fmla="*/ 0 w 230981"/>
                <a:gd name="connsiteY3" fmla="*/ 129381 h 183355"/>
                <a:gd name="connsiteX0" fmla="*/ 0 w 230981"/>
                <a:gd name="connsiteY0" fmla="*/ 129381 h 183355"/>
                <a:gd name="connsiteX1" fmla="*/ 64293 w 230981"/>
                <a:gd name="connsiteY1" fmla="*/ 183355 h 183355"/>
                <a:gd name="connsiteX2" fmla="*/ 230981 w 230981"/>
                <a:gd name="connsiteY2" fmla="*/ 0 h 183355"/>
                <a:gd name="connsiteX3" fmla="*/ 0 w 230981"/>
                <a:gd name="connsiteY3" fmla="*/ 129381 h 183355"/>
                <a:gd name="connsiteX0" fmla="*/ 0 w 90487"/>
                <a:gd name="connsiteY0" fmla="*/ 81756 h 135730"/>
                <a:gd name="connsiteX1" fmla="*/ 64293 w 90487"/>
                <a:gd name="connsiteY1" fmla="*/ 135730 h 135730"/>
                <a:gd name="connsiteX2" fmla="*/ 90487 w 90487"/>
                <a:gd name="connsiteY2" fmla="*/ 0 h 135730"/>
                <a:gd name="connsiteX3" fmla="*/ 0 w 90487"/>
                <a:gd name="connsiteY3" fmla="*/ 81756 h 1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" h="135730">
                  <a:moveTo>
                    <a:pt x="0" y="81756"/>
                  </a:moveTo>
                  <a:lnTo>
                    <a:pt x="64293" y="135730"/>
                  </a:lnTo>
                  <a:lnTo>
                    <a:pt x="90487" y="0"/>
                  </a:lnTo>
                  <a:lnTo>
                    <a:pt x="0" y="817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 rot="15087336">
              <a:off x="2517951" y="25925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rot="15087336">
              <a:off x="2527928" y="27309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 rot="15087336">
              <a:off x="2611200" y="278851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 rot="15087336">
              <a:off x="2587741" y="265561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 rot="15087336">
              <a:off x="2679947" y="269213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 rot="15087336">
              <a:off x="2696656" y="277108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 rot="15087336">
              <a:off x="2732233" y="296958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 rot="15087336">
              <a:off x="2656621" y="29732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 rot="15087336">
              <a:off x="2773584" y="306230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 rot="15087336">
              <a:off x="2972354" y="301900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 rot="15087336">
              <a:off x="2921401" y="297291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rot="15087336">
              <a:off x="2990439" y="29254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 rot="15087336">
              <a:off x="2722315" y="3041429"/>
              <a:ext cx="128588" cy="9921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8" h="99217">
                  <a:moveTo>
                    <a:pt x="128588" y="0"/>
                  </a:moveTo>
                  <a:lnTo>
                    <a:pt x="0" y="96836"/>
                  </a:lnTo>
                  <a:lnTo>
                    <a:pt x="128588" y="99217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 rot="15087336">
              <a:off x="2983009" y="2990830"/>
              <a:ext cx="95250" cy="11826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228600 w 381000"/>
                <a:gd name="connsiteY0" fmla="*/ 0 h 273050"/>
                <a:gd name="connsiteX1" fmla="*/ 0 w 381000"/>
                <a:gd name="connsiteY1" fmla="*/ 80169 h 273050"/>
                <a:gd name="connsiteX2" fmla="*/ 381000 w 381000"/>
                <a:gd name="connsiteY2" fmla="*/ 273050 h 273050"/>
                <a:gd name="connsiteX3" fmla="*/ 228600 w 381000"/>
                <a:gd name="connsiteY3" fmla="*/ 0 h 273050"/>
                <a:gd name="connsiteX0" fmla="*/ 0 w 402431"/>
                <a:gd name="connsiteY0" fmla="*/ 0 h 304007"/>
                <a:gd name="connsiteX1" fmla="*/ 21431 w 402431"/>
                <a:gd name="connsiteY1" fmla="*/ 111126 h 304007"/>
                <a:gd name="connsiteX2" fmla="*/ 402431 w 402431"/>
                <a:gd name="connsiteY2" fmla="*/ 304007 h 304007"/>
                <a:gd name="connsiteX3" fmla="*/ 0 w 402431"/>
                <a:gd name="connsiteY3" fmla="*/ 0 h 304007"/>
                <a:gd name="connsiteX0" fmla="*/ 83344 w 104775"/>
                <a:gd name="connsiteY0" fmla="*/ 0 h 111126"/>
                <a:gd name="connsiteX1" fmla="*/ 104775 w 104775"/>
                <a:gd name="connsiteY1" fmla="*/ 111126 h 111126"/>
                <a:gd name="connsiteX2" fmla="*/ 0 w 104775"/>
                <a:gd name="connsiteY2" fmla="*/ 65882 h 111126"/>
                <a:gd name="connsiteX3" fmla="*/ 83344 w 104775"/>
                <a:gd name="connsiteY3" fmla="*/ 0 h 111126"/>
                <a:gd name="connsiteX0" fmla="*/ 83344 w 95250"/>
                <a:gd name="connsiteY0" fmla="*/ 0 h 118269"/>
                <a:gd name="connsiteX1" fmla="*/ 95250 w 95250"/>
                <a:gd name="connsiteY1" fmla="*/ 118269 h 118269"/>
                <a:gd name="connsiteX2" fmla="*/ 0 w 95250"/>
                <a:gd name="connsiteY2" fmla="*/ 65882 h 118269"/>
                <a:gd name="connsiteX3" fmla="*/ 83344 w 95250"/>
                <a:gd name="connsiteY3" fmla="*/ 0 h 1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18269">
                  <a:moveTo>
                    <a:pt x="83344" y="0"/>
                  </a:moveTo>
                  <a:lnTo>
                    <a:pt x="95250" y="118269"/>
                  </a:lnTo>
                  <a:lnTo>
                    <a:pt x="0" y="65882"/>
                  </a:lnTo>
                  <a:lnTo>
                    <a:pt x="83344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 rot="15087336">
              <a:off x="2839117" y="2984521"/>
              <a:ext cx="116683" cy="142082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57150 w 597694"/>
                <a:gd name="connsiteY0" fmla="*/ 0 h 206375"/>
                <a:gd name="connsiteX1" fmla="*/ 0 w 597694"/>
                <a:gd name="connsiteY1" fmla="*/ 206375 h 206375"/>
                <a:gd name="connsiteX2" fmla="*/ 597694 w 597694"/>
                <a:gd name="connsiteY2" fmla="*/ 187325 h 206375"/>
                <a:gd name="connsiteX3" fmla="*/ 57150 w 597694"/>
                <a:gd name="connsiteY3" fmla="*/ 0 h 206375"/>
                <a:gd name="connsiteX0" fmla="*/ 471487 w 597694"/>
                <a:gd name="connsiteY0" fmla="*/ 0 h 32544"/>
                <a:gd name="connsiteX1" fmla="*/ 0 w 597694"/>
                <a:gd name="connsiteY1" fmla="*/ 32544 h 32544"/>
                <a:gd name="connsiteX2" fmla="*/ 597694 w 597694"/>
                <a:gd name="connsiteY2" fmla="*/ 13494 h 32544"/>
                <a:gd name="connsiteX3" fmla="*/ 471487 w 597694"/>
                <a:gd name="connsiteY3" fmla="*/ 0 h 32544"/>
                <a:gd name="connsiteX0" fmla="*/ 0 w 126207"/>
                <a:gd name="connsiteY0" fmla="*/ 0 h 151607"/>
                <a:gd name="connsiteX1" fmla="*/ 66676 w 126207"/>
                <a:gd name="connsiteY1" fmla="*/ 151607 h 151607"/>
                <a:gd name="connsiteX2" fmla="*/ 126207 w 126207"/>
                <a:gd name="connsiteY2" fmla="*/ 13494 h 151607"/>
                <a:gd name="connsiteX3" fmla="*/ 0 w 126207"/>
                <a:gd name="connsiteY3" fmla="*/ 0 h 151607"/>
                <a:gd name="connsiteX0" fmla="*/ 0 w 130970"/>
                <a:gd name="connsiteY0" fmla="*/ 0 h 151607"/>
                <a:gd name="connsiteX1" fmla="*/ 66676 w 130970"/>
                <a:gd name="connsiteY1" fmla="*/ 151607 h 151607"/>
                <a:gd name="connsiteX2" fmla="*/ 130970 w 130970"/>
                <a:gd name="connsiteY2" fmla="*/ 15875 h 151607"/>
                <a:gd name="connsiteX3" fmla="*/ 0 w 130970"/>
                <a:gd name="connsiteY3" fmla="*/ 0 h 151607"/>
                <a:gd name="connsiteX0" fmla="*/ 0 w 126208"/>
                <a:gd name="connsiteY0" fmla="*/ 0 h 151607"/>
                <a:gd name="connsiteX1" fmla="*/ 61914 w 126208"/>
                <a:gd name="connsiteY1" fmla="*/ 151607 h 151607"/>
                <a:gd name="connsiteX2" fmla="*/ 126208 w 126208"/>
                <a:gd name="connsiteY2" fmla="*/ 15875 h 151607"/>
                <a:gd name="connsiteX3" fmla="*/ 0 w 126208"/>
                <a:gd name="connsiteY3" fmla="*/ 0 h 151607"/>
                <a:gd name="connsiteX0" fmla="*/ 0 w 116683"/>
                <a:gd name="connsiteY0" fmla="*/ 0 h 142082"/>
                <a:gd name="connsiteX1" fmla="*/ 52389 w 116683"/>
                <a:gd name="connsiteY1" fmla="*/ 142082 h 142082"/>
                <a:gd name="connsiteX2" fmla="*/ 116683 w 116683"/>
                <a:gd name="connsiteY2" fmla="*/ 6350 h 142082"/>
                <a:gd name="connsiteX3" fmla="*/ 0 w 116683"/>
                <a:gd name="connsiteY3" fmla="*/ 0 h 1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83" h="142082">
                  <a:moveTo>
                    <a:pt x="0" y="0"/>
                  </a:moveTo>
                  <a:lnTo>
                    <a:pt x="52389" y="142082"/>
                  </a:lnTo>
                  <a:lnTo>
                    <a:pt x="116683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 rot="15087336">
              <a:off x="2590363" y="2699590"/>
              <a:ext cx="164306" cy="180975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06" h="180975">
                  <a:moveTo>
                    <a:pt x="2381" y="159544"/>
                  </a:moveTo>
                  <a:lnTo>
                    <a:pt x="107156" y="180975"/>
                  </a:lnTo>
                  <a:lnTo>
                    <a:pt x="164306" y="100013"/>
                  </a:lnTo>
                  <a:lnTo>
                    <a:pt x="100012" y="0"/>
                  </a:lnTo>
                  <a:lnTo>
                    <a:pt x="0" y="61913"/>
                  </a:lnTo>
                  <a:cubicBezTo>
                    <a:pt x="794" y="94457"/>
                    <a:pt x="1587" y="127000"/>
                    <a:pt x="2381" y="15954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/>
            <p:cNvCxnSpPr>
              <a:stCxn id="221" idx="4"/>
              <a:endCxn id="218" idx="0"/>
            </p:cNvCxnSpPr>
            <p:nvPr/>
          </p:nvCxnSpPr>
          <p:spPr>
            <a:xfrm rot="15087336" flipH="1" flipV="1">
              <a:off x="2607754" y="2957165"/>
              <a:ext cx="175173" cy="8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3060149" y="1790801"/>
              <a:ext cx="33337" cy="80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3656096" y="2996988"/>
              <a:ext cx="72122" cy="27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3045338" y="1871764"/>
              <a:ext cx="14811" cy="106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Freeform 225"/>
            <p:cNvSpPr/>
            <p:nvPr/>
          </p:nvSpPr>
          <p:spPr>
            <a:xfrm>
              <a:off x="2573388" y="2648348"/>
              <a:ext cx="80963" cy="146051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3" h="146051">
                  <a:moveTo>
                    <a:pt x="7144" y="146051"/>
                  </a:moveTo>
                  <a:lnTo>
                    <a:pt x="0" y="0"/>
                  </a:lnTo>
                  <a:lnTo>
                    <a:pt x="80963" y="69059"/>
                  </a:lnTo>
                  <a:lnTo>
                    <a:pt x="7144" y="146051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/>
            <p:nvPr/>
          </p:nvCxnSpPr>
          <p:spPr>
            <a:xfrm flipH="1">
              <a:off x="2574071" y="2057400"/>
              <a:ext cx="64299" cy="659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276842" y="1843189"/>
              <a:ext cx="73819" cy="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endCxn id="195" idx="2"/>
            </p:cNvCxnSpPr>
            <p:nvPr/>
          </p:nvCxnSpPr>
          <p:spPr>
            <a:xfrm>
              <a:off x="3095867" y="1790801"/>
              <a:ext cx="175825" cy="55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/>
            <p:cNvSpPr/>
            <p:nvPr/>
          </p:nvSpPr>
          <p:spPr>
            <a:xfrm flipV="1">
              <a:off x="4002540" y="191742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flipV="1">
              <a:off x="3988543" y="183614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flipV="1">
              <a:off x="3863852" y="177802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flipV="1">
              <a:off x="3790552" y="17588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flipV="1">
              <a:off x="3725129" y="17904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flipV="1">
              <a:off x="3755891" y="185989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flipV="1">
              <a:off x="3708608" y="187637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flipV="1">
              <a:off x="3660060" y="180739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flipV="1">
              <a:off x="3724024" y="1829682"/>
              <a:ext cx="140493" cy="123825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  <a:gd name="connsiteX0" fmla="*/ 2381 w 164306"/>
                <a:gd name="connsiteY0" fmla="*/ 359569 h 381000"/>
                <a:gd name="connsiteX1" fmla="*/ 107156 w 164306"/>
                <a:gd name="connsiteY1" fmla="*/ 381000 h 381000"/>
                <a:gd name="connsiteX2" fmla="*/ 164306 w 164306"/>
                <a:gd name="connsiteY2" fmla="*/ 300038 h 381000"/>
                <a:gd name="connsiteX3" fmla="*/ 116680 w 164306"/>
                <a:gd name="connsiteY3" fmla="*/ 0 h 381000"/>
                <a:gd name="connsiteX4" fmla="*/ 0 w 164306"/>
                <a:gd name="connsiteY4" fmla="*/ 261938 h 381000"/>
                <a:gd name="connsiteX5" fmla="*/ 2381 w 164306"/>
                <a:gd name="connsiteY5" fmla="*/ 359569 h 381000"/>
                <a:gd name="connsiteX0" fmla="*/ 2381 w 192881"/>
                <a:gd name="connsiteY0" fmla="*/ 359569 h 381000"/>
                <a:gd name="connsiteX1" fmla="*/ 107156 w 192881"/>
                <a:gd name="connsiteY1" fmla="*/ 381000 h 381000"/>
                <a:gd name="connsiteX2" fmla="*/ 192881 w 192881"/>
                <a:gd name="connsiteY2" fmla="*/ 23813 h 381000"/>
                <a:gd name="connsiteX3" fmla="*/ 116680 w 192881"/>
                <a:gd name="connsiteY3" fmla="*/ 0 h 381000"/>
                <a:gd name="connsiteX4" fmla="*/ 0 w 192881"/>
                <a:gd name="connsiteY4" fmla="*/ 261938 h 381000"/>
                <a:gd name="connsiteX5" fmla="*/ 2381 w 192881"/>
                <a:gd name="connsiteY5" fmla="*/ 359569 h 381000"/>
                <a:gd name="connsiteX0" fmla="*/ 2381 w 214312"/>
                <a:gd name="connsiteY0" fmla="*/ 359569 h 359569"/>
                <a:gd name="connsiteX1" fmla="*/ 214312 w 214312"/>
                <a:gd name="connsiteY1" fmla="*/ 123825 h 359569"/>
                <a:gd name="connsiteX2" fmla="*/ 192881 w 214312"/>
                <a:gd name="connsiteY2" fmla="*/ 23813 h 359569"/>
                <a:gd name="connsiteX3" fmla="*/ 116680 w 214312"/>
                <a:gd name="connsiteY3" fmla="*/ 0 h 359569"/>
                <a:gd name="connsiteX4" fmla="*/ 0 w 214312"/>
                <a:gd name="connsiteY4" fmla="*/ 261938 h 359569"/>
                <a:gd name="connsiteX5" fmla="*/ 2381 w 214312"/>
                <a:gd name="connsiteY5" fmla="*/ 359569 h 359569"/>
                <a:gd name="connsiteX0" fmla="*/ 123824 w 214312"/>
                <a:gd name="connsiteY0" fmla="*/ 121444 h 265443"/>
                <a:gd name="connsiteX1" fmla="*/ 214312 w 214312"/>
                <a:gd name="connsiteY1" fmla="*/ 123825 h 265443"/>
                <a:gd name="connsiteX2" fmla="*/ 192881 w 214312"/>
                <a:gd name="connsiteY2" fmla="*/ 23813 h 265443"/>
                <a:gd name="connsiteX3" fmla="*/ 116680 w 214312"/>
                <a:gd name="connsiteY3" fmla="*/ 0 h 265443"/>
                <a:gd name="connsiteX4" fmla="*/ 0 w 214312"/>
                <a:gd name="connsiteY4" fmla="*/ 261938 h 265443"/>
                <a:gd name="connsiteX5" fmla="*/ 123824 w 214312"/>
                <a:gd name="connsiteY5" fmla="*/ 121444 h 265443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93" h="123825">
                  <a:moveTo>
                    <a:pt x="50005" y="121444"/>
                  </a:moveTo>
                  <a:lnTo>
                    <a:pt x="140493" y="123825"/>
                  </a:lnTo>
                  <a:lnTo>
                    <a:pt x="119062" y="23813"/>
                  </a:lnTo>
                  <a:lnTo>
                    <a:pt x="42861" y="0"/>
                  </a:lnTo>
                  <a:lnTo>
                    <a:pt x="0" y="69056"/>
                  </a:lnTo>
                  <a:lnTo>
                    <a:pt x="50005" y="12144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 flipV="1">
              <a:off x="3847734" y="1826471"/>
              <a:ext cx="100012" cy="108742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108742">
                  <a:moveTo>
                    <a:pt x="0" y="0"/>
                  </a:moveTo>
                  <a:lnTo>
                    <a:pt x="16668" y="108742"/>
                  </a:lnTo>
                  <a:lnTo>
                    <a:pt x="100012" y="94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/>
            <p:nvPr/>
          </p:nvCxnSpPr>
          <p:spPr>
            <a:xfrm flipH="1" flipV="1">
              <a:off x="4055218" y="1893663"/>
              <a:ext cx="14811" cy="106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9" idx="2"/>
            </p:cNvCxnSpPr>
            <p:nvPr/>
          </p:nvCxnSpPr>
          <p:spPr>
            <a:xfrm>
              <a:off x="3947746" y="1840759"/>
              <a:ext cx="113211" cy="57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3977921" y="2850004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037332" y="278612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4043363" y="2847923"/>
              <a:ext cx="71718" cy="76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Freeform 244"/>
            <p:cNvSpPr/>
            <p:nvPr/>
          </p:nvSpPr>
          <p:spPr>
            <a:xfrm rot="15087336">
              <a:off x="4172322" y="2463138"/>
              <a:ext cx="227620" cy="162674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  <a:gd name="connsiteX0" fmla="*/ 18971 w 164306"/>
                <a:gd name="connsiteY0" fmla="*/ 147528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18971 w 164306"/>
                <a:gd name="connsiteY5" fmla="*/ 147528 h 180975"/>
                <a:gd name="connsiteX0" fmla="*/ 18971 w 164306"/>
                <a:gd name="connsiteY0" fmla="*/ 162674 h 196121"/>
                <a:gd name="connsiteX1" fmla="*/ 107156 w 164306"/>
                <a:gd name="connsiteY1" fmla="*/ 196121 h 196121"/>
                <a:gd name="connsiteX2" fmla="*/ 164306 w 164306"/>
                <a:gd name="connsiteY2" fmla="*/ 115159 h 196121"/>
                <a:gd name="connsiteX3" fmla="*/ 54860 w 164306"/>
                <a:gd name="connsiteY3" fmla="*/ 0 h 196121"/>
                <a:gd name="connsiteX4" fmla="*/ 0 w 164306"/>
                <a:gd name="connsiteY4" fmla="*/ 77059 h 196121"/>
                <a:gd name="connsiteX5" fmla="*/ 18971 w 164306"/>
                <a:gd name="connsiteY5" fmla="*/ 162674 h 196121"/>
                <a:gd name="connsiteX0" fmla="*/ 18971 w 227620"/>
                <a:gd name="connsiteY0" fmla="*/ 162674 h 196121"/>
                <a:gd name="connsiteX1" fmla="*/ 107156 w 227620"/>
                <a:gd name="connsiteY1" fmla="*/ 196121 h 196121"/>
                <a:gd name="connsiteX2" fmla="*/ 227620 w 227620"/>
                <a:gd name="connsiteY2" fmla="*/ 83653 h 196121"/>
                <a:gd name="connsiteX3" fmla="*/ 54860 w 227620"/>
                <a:gd name="connsiteY3" fmla="*/ 0 h 196121"/>
                <a:gd name="connsiteX4" fmla="*/ 0 w 227620"/>
                <a:gd name="connsiteY4" fmla="*/ 77059 h 196121"/>
                <a:gd name="connsiteX5" fmla="*/ 18971 w 227620"/>
                <a:gd name="connsiteY5" fmla="*/ 162674 h 196121"/>
                <a:gd name="connsiteX0" fmla="*/ 18971 w 227620"/>
                <a:gd name="connsiteY0" fmla="*/ 162674 h 162674"/>
                <a:gd name="connsiteX1" fmla="*/ 151680 w 227620"/>
                <a:gd name="connsiteY1" fmla="*/ 145754 h 162674"/>
                <a:gd name="connsiteX2" fmla="*/ 227620 w 227620"/>
                <a:gd name="connsiteY2" fmla="*/ 83653 h 162674"/>
                <a:gd name="connsiteX3" fmla="*/ 54860 w 227620"/>
                <a:gd name="connsiteY3" fmla="*/ 0 h 162674"/>
                <a:gd name="connsiteX4" fmla="*/ 0 w 227620"/>
                <a:gd name="connsiteY4" fmla="*/ 77059 h 162674"/>
                <a:gd name="connsiteX5" fmla="*/ 18971 w 227620"/>
                <a:gd name="connsiteY5" fmla="*/ 162674 h 162674"/>
                <a:gd name="connsiteX0" fmla="*/ 18971 w 227620"/>
                <a:gd name="connsiteY0" fmla="*/ 162674 h 162674"/>
                <a:gd name="connsiteX1" fmla="*/ 175042 w 227620"/>
                <a:gd name="connsiteY1" fmla="*/ 136010 h 162674"/>
                <a:gd name="connsiteX2" fmla="*/ 227620 w 227620"/>
                <a:gd name="connsiteY2" fmla="*/ 83653 h 162674"/>
                <a:gd name="connsiteX3" fmla="*/ 54860 w 227620"/>
                <a:gd name="connsiteY3" fmla="*/ 0 h 162674"/>
                <a:gd name="connsiteX4" fmla="*/ 0 w 227620"/>
                <a:gd name="connsiteY4" fmla="*/ 77059 h 162674"/>
                <a:gd name="connsiteX5" fmla="*/ 18971 w 227620"/>
                <a:gd name="connsiteY5" fmla="*/ 162674 h 16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20" h="162674">
                  <a:moveTo>
                    <a:pt x="18971" y="162674"/>
                  </a:moveTo>
                  <a:lnTo>
                    <a:pt x="175042" y="136010"/>
                  </a:lnTo>
                  <a:lnTo>
                    <a:pt x="227620" y="83653"/>
                  </a:lnTo>
                  <a:lnTo>
                    <a:pt x="54860" y="0"/>
                  </a:lnTo>
                  <a:lnTo>
                    <a:pt x="0" y="77059"/>
                  </a:lnTo>
                  <a:cubicBezTo>
                    <a:pt x="794" y="109603"/>
                    <a:pt x="18177" y="130130"/>
                    <a:pt x="18971" y="16267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6149158" y="4249444"/>
            <a:ext cx="2455060" cy="1770356"/>
            <a:chOff x="4900383" y="1507341"/>
            <a:chExt cx="2455060" cy="1770356"/>
          </a:xfrm>
        </p:grpSpPr>
        <p:sp>
          <p:nvSpPr>
            <p:cNvPr id="246" name="Oval 245"/>
            <p:cNvSpPr/>
            <p:nvPr/>
          </p:nvSpPr>
          <p:spPr>
            <a:xfrm>
              <a:off x="6307757" y="286660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6356546" y="285470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223381" y="196226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5272327" y="191463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5931255" y="169728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5977769" y="169728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731120" y="164256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698603" y="172360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5687229" y="181696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6972463" y="219803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907915" y="230137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945764" y="23359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889311" y="246949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961537" y="24883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7013258" y="24509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6957880" y="2259365"/>
              <a:ext cx="90487" cy="135730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1 w 166688"/>
                <a:gd name="connsiteY0" fmla="*/ 17462 h 183355"/>
                <a:gd name="connsiteX1" fmla="*/ 0 w 166688"/>
                <a:gd name="connsiteY1" fmla="*/ 183355 h 183355"/>
                <a:gd name="connsiteX2" fmla="*/ 166688 w 166688"/>
                <a:gd name="connsiteY2" fmla="*/ 0 h 183355"/>
                <a:gd name="connsiteX3" fmla="*/ 1 w 166688"/>
                <a:gd name="connsiteY3" fmla="*/ 17462 h 183355"/>
                <a:gd name="connsiteX0" fmla="*/ 0 w 230981"/>
                <a:gd name="connsiteY0" fmla="*/ 129381 h 183355"/>
                <a:gd name="connsiteX1" fmla="*/ 64293 w 230981"/>
                <a:gd name="connsiteY1" fmla="*/ 183355 h 183355"/>
                <a:gd name="connsiteX2" fmla="*/ 230981 w 230981"/>
                <a:gd name="connsiteY2" fmla="*/ 0 h 183355"/>
                <a:gd name="connsiteX3" fmla="*/ 0 w 230981"/>
                <a:gd name="connsiteY3" fmla="*/ 129381 h 183355"/>
                <a:gd name="connsiteX0" fmla="*/ 0 w 230981"/>
                <a:gd name="connsiteY0" fmla="*/ 129381 h 183355"/>
                <a:gd name="connsiteX1" fmla="*/ 64293 w 230981"/>
                <a:gd name="connsiteY1" fmla="*/ 183355 h 183355"/>
                <a:gd name="connsiteX2" fmla="*/ 230981 w 230981"/>
                <a:gd name="connsiteY2" fmla="*/ 0 h 183355"/>
                <a:gd name="connsiteX3" fmla="*/ 0 w 230981"/>
                <a:gd name="connsiteY3" fmla="*/ 129381 h 183355"/>
                <a:gd name="connsiteX0" fmla="*/ 0 w 90487"/>
                <a:gd name="connsiteY0" fmla="*/ 81756 h 135730"/>
                <a:gd name="connsiteX1" fmla="*/ 64293 w 90487"/>
                <a:gd name="connsiteY1" fmla="*/ 135730 h 135730"/>
                <a:gd name="connsiteX2" fmla="*/ 90487 w 90487"/>
                <a:gd name="connsiteY2" fmla="*/ 0 h 135730"/>
                <a:gd name="connsiteX3" fmla="*/ 0 w 90487"/>
                <a:gd name="connsiteY3" fmla="*/ 81756 h 1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" h="135730">
                  <a:moveTo>
                    <a:pt x="0" y="81756"/>
                  </a:moveTo>
                  <a:lnTo>
                    <a:pt x="64293" y="135730"/>
                  </a:lnTo>
                  <a:lnTo>
                    <a:pt x="90487" y="0"/>
                  </a:lnTo>
                  <a:lnTo>
                    <a:pt x="0" y="81756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>
            <a:xfrm rot="15087336">
              <a:off x="5224028" y="25120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rot="15087336">
              <a:off x="5234005" y="265049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rot="15087336">
              <a:off x="5317277" y="270802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rot="15087336">
              <a:off x="5293818" y="257513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rot="15087336">
              <a:off x="5386024" y="261165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rot="15087336">
              <a:off x="5402733" y="269060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rot="15087336">
              <a:off x="5438310" y="288909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rot="15087336">
              <a:off x="5362698" y="28927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 rot="15087336">
              <a:off x="5479661" y="298181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 rot="15087336">
              <a:off x="5678431" y="293852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 rot="15087336">
              <a:off x="5627478" y="289243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 rot="15087336">
              <a:off x="5696516" y="28449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 rot="15087336">
              <a:off x="5428392" y="2960944"/>
              <a:ext cx="128588" cy="9921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8" h="99217">
                  <a:moveTo>
                    <a:pt x="128588" y="0"/>
                  </a:moveTo>
                  <a:lnTo>
                    <a:pt x="0" y="96836"/>
                  </a:lnTo>
                  <a:lnTo>
                    <a:pt x="128588" y="99217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 rot="15087336">
              <a:off x="5689086" y="2910345"/>
              <a:ext cx="95250" cy="11826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228600 w 381000"/>
                <a:gd name="connsiteY0" fmla="*/ 0 h 273050"/>
                <a:gd name="connsiteX1" fmla="*/ 0 w 381000"/>
                <a:gd name="connsiteY1" fmla="*/ 80169 h 273050"/>
                <a:gd name="connsiteX2" fmla="*/ 381000 w 381000"/>
                <a:gd name="connsiteY2" fmla="*/ 273050 h 273050"/>
                <a:gd name="connsiteX3" fmla="*/ 228600 w 381000"/>
                <a:gd name="connsiteY3" fmla="*/ 0 h 273050"/>
                <a:gd name="connsiteX0" fmla="*/ 0 w 402431"/>
                <a:gd name="connsiteY0" fmla="*/ 0 h 304007"/>
                <a:gd name="connsiteX1" fmla="*/ 21431 w 402431"/>
                <a:gd name="connsiteY1" fmla="*/ 111126 h 304007"/>
                <a:gd name="connsiteX2" fmla="*/ 402431 w 402431"/>
                <a:gd name="connsiteY2" fmla="*/ 304007 h 304007"/>
                <a:gd name="connsiteX3" fmla="*/ 0 w 402431"/>
                <a:gd name="connsiteY3" fmla="*/ 0 h 304007"/>
                <a:gd name="connsiteX0" fmla="*/ 83344 w 104775"/>
                <a:gd name="connsiteY0" fmla="*/ 0 h 111126"/>
                <a:gd name="connsiteX1" fmla="*/ 104775 w 104775"/>
                <a:gd name="connsiteY1" fmla="*/ 111126 h 111126"/>
                <a:gd name="connsiteX2" fmla="*/ 0 w 104775"/>
                <a:gd name="connsiteY2" fmla="*/ 65882 h 111126"/>
                <a:gd name="connsiteX3" fmla="*/ 83344 w 104775"/>
                <a:gd name="connsiteY3" fmla="*/ 0 h 111126"/>
                <a:gd name="connsiteX0" fmla="*/ 83344 w 95250"/>
                <a:gd name="connsiteY0" fmla="*/ 0 h 118269"/>
                <a:gd name="connsiteX1" fmla="*/ 95250 w 95250"/>
                <a:gd name="connsiteY1" fmla="*/ 118269 h 118269"/>
                <a:gd name="connsiteX2" fmla="*/ 0 w 95250"/>
                <a:gd name="connsiteY2" fmla="*/ 65882 h 118269"/>
                <a:gd name="connsiteX3" fmla="*/ 83344 w 95250"/>
                <a:gd name="connsiteY3" fmla="*/ 0 h 1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18269">
                  <a:moveTo>
                    <a:pt x="83344" y="0"/>
                  </a:moveTo>
                  <a:lnTo>
                    <a:pt x="95250" y="118269"/>
                  </a:lnTo>
                  <a:lnTo>
                    <a:pt x="0" y="65882"/>
                  </a:lnTo>
                  <a:lnTo>
                    <a:pt x="83344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 rot="15087336">
              <a:off x="5545194" y="2904036"/>
              <a:ext cx="116683" cy="142082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57150 w 597694"/>
                <a:gd name="connsiteY0" fmla="*/ 0 h 206375"/>
                <a:gd name="connsiteX1" fmla="*/ 0 w 597694"/>
                <a:gd name="connsiteY1" fmla="*/ 206375 h 206375"/>
                <a:gd name="connsiteX2" fmla="*/ 597694 w 597694"/>
                <a:gd name="connsiteY2" fmla="*/ 187325 h 206375"/>
                <a:gd name="connsiteX3" fmla="*/ 57150 w 597694"/>
                <a:gd name="connsiteY3" fmla="*/ 0 h 206375"/>
                <a:gd name="connsiteX0" fmla="*/ 471487 w 597694"/>
                <a:gd name="connsiteY0" fmla="*/ 0 h 32544"/>
                <a:gd name="connsiteX1" fmla="*/ 0 w 597694"/>
                <a:gd name="connsiteY1" fmla="*/ 32544 h 32544"/>
                <a:gd name="connsiteX2" fmla="*/ 597694 w 597694"/>
                <a:gd name="connsiteY2" fmla="*/ 13494 h 32544"/>
                <a:gd name="connsiteX3" fmla="*/ 471487 w 597694"/>
                <a:gd name="connsiteY3" fmla="*/ 0 h 32544"/>
                <a:gd name="connsiteX0" fmla="*/ 0 w 126207"/>
                <a:gd name="connsiteY0" fmla="*/ 0 h 151607"/>
                <a:gd name="connsiteX1" fmla="*/ 66676 w 126207"/>
                <a:gd name="connsiteY1" fmla="*/ 151607 h 151607"/>
                <a:gd name="connsiteX2" fmla="*/ 126207 w 126207"/>
                <a:gd name="connsiteY2" fmla="*/ 13494 h 151607"/>
                <a:gd name="connsiteX3" fmla="*/ 0 w 126207"/>
                <a:gd name="connsiteY3" fmla="*/ 0 h 151607"/>
                <a:gd name="connsiteX0" fmla="*/ 0 w 130970"/>
                <a:gd name="connsiteY0" fmla="*/ 0 h 151607"/>
                <a:gd name="connsiteX1" fmla="*/ 66676 w 130970"/>
                <a:gd name="connsiteY1" fmla="*/ 151607 h 151607"/>
                <a:gd name="connsiteX2" fmla="*/ 130970 w 130970"/>
                <a:gd name="connsiteY2" fmla="*/ 15875 h 151607"/>
                <a:gd name="connsiteX3" fmla="*/ 0 w 130970"/>
                <a:gd name="connsiteY3" fmla="*/ 0 h 151607"/>
                <a:gd name="connsiteX0" fmla="*/ 0 w 126208"/>
                <a:gd name="connsiteY0" fmla="*/ 0 h 151607"/>
                <a:gd name="connsiteX1" fmla="*/ 61914 w 126208"/>
                <a:gd name="connsiteY1" fmla="*/ 151607 h 151607"/>
                <a:gd name="connsiteX2" fmla="*/ 126208 w 126208"/>
                <a:gd name="connsiteY2" fmla="*/ 15875 h 151607"/>
                <a:gd name="connsiteX3" fmla="*/ 0 w 126208"/>
                <a:gd name="connsiteY3" fmla="*/ 0 h 151607"/>
                <a:gd name="connsiteX0" fmla="*/ 0 w 116683"/>
                <a:gd name="connsiteY0" fmla="*/ 0 h 142082"/>
                <a:gd name="connsiteX1" fmla="*/ 52389 w 116683"/>
                <a:gd name="connsiteY1" fmla="*/ 142082 h 142082"/>
                <a:gd name="connsiteX2" fmla="*/ 116683 w 116683"/>
                <a:gd name="connsiteY2" fmla="*/ 6350 h 142082"/>
                <a:gd name="connsiteX3" fmla="*/ 0 w 116683"/>
                <a:gd name="connsiteY3" fmla="*/ 0 h 1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83" h="142082">
                  <a:moveTo>
                    <a:pt x="0" y="0"/>
                  </a:moveTo>
                  <a:lnTo>
                    <a:pt x="52389" y="142082"/>
                  </a:lnTo>
                  <a:lnTo>
                    <a:pt x="116683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 rot="15087336">
              <a:off x="5296440" y="2619105"/>
              <a:ext cx="164306" cy="180975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306" h="180975">
                  <a:moveTo>
                    <a:pt x="2381" y="159544"/>
                  </a:moveTo>
                  <a:lnTo>
                    <a:pt x="107156" y="180975"/>
                  </a:lnTo>
                  <a:lnTo>
                    <a:pt x="164306" y="100013"/>
                  </a:lnTo>
                  <a:lnTo>
                    <a:pt x="100012" y="0"/>
                  </a:lnTo>
                  <a:lnTo>
                    <a:pt x="0" y="61913"/>
                  </a:lnTo>
                  <a:cubicBezTo>
                    <a:pt x="794" y="94457"/>
                    <a:pt x="1587" y="127000"/>
                    <a:pt x="2381" y="15954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/>
            <p:cNvCxnSpPr>
              <a:stCxn id="277" idx="4"/>
              <a:endCxn id="274" idx="0"/>
            </p:cNvCxnSpPr>
            <p:nvPr/>
          </p:nvCxnSpPr>
          <p:spPr>
            <a:xfrm rot="15087336" flipH="1" flipV="1">
              <a:off x="5313831" y="2876680"/>
              <a:ext cx="175173" cy="8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>
              <a:off x="5766226" y="1710316"/>
              <a:ext cx="33337" cy="809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6362173" y="2916503"/>
              <a:ext cx="72122" cy="27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Freeform 280"/>
            <p:cNvSpPr/>
            <p:nvPr/>
          </p:nvSpPr>
          <p:spPr>
            <a:xfrm>
              <a:off x="5279465" y="2567863"/>
              <a:ext cx="80963" cy="146051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63" h="146051">
                  <a:moveTo>
                    <a:pt x="7144" y="146051"/>
                  </a:moveTo>
                  <a:lnTo>
                    <a:pt x="0" y="0"/>
                  </a:lnTo>
                  <a:lnTo>
                    <a:pt x="80963" y="69059"/>
                  </a:lnTo>
                  <a:lnTo>
                    <a:pt x="7144" y="146051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Connector 281"/>
            <p:cNvCxnSpPr/>
            <p:nvPr/>
          </p:nvCxnSpPr>
          <p:spPr>
            <a:xfrm flipH="1">
              <a:off x="5280148" y="1976915"/>
              <a:ext cx="64299" cy="659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982919" y="1762704"/>
              <a:ext cx="73819" cy="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endCxn id="251" idx="2"/>
            </p:cNvCxnSpPr>
            <p:nvPr/>
          </p:nvCxnSpPr>
          <p:spPr>
            <a:xfrm>
              <a:off x="5801944" y="1710316"/>
              <a:ext cx="175825" cy="55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 flipV="1">
              <a:off x="6708617" y="18369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 flipV="1">
              <a:off x="6694620" y="175565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flipV="1">
              <a:off x="6569929" y="16975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 flipV="1">
              <a:off x="6496629" y="167841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flipV="1">
              <a:off x="6431206" y="17099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 flipV="1">
              <a:off x="6461968" y="177941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 flipV="1">
              <a:off x="6414685" y="179588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 flipV="1">
              <a:off x="6366137" y="172690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 flipV="1">
              <a:off x="6430101" y="1749197"/>
              <a:ext cx="140493" cy="123825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  <a:gd name="connsiteX0" fmla="*/ 2381 w 164306"/>
                <a:gd name="connsiteY0" fmla="*/ 359569 h 381000"/>
                <a:gd name="connsiteX1" fmla="*/ 107156 w 164306"/>
                <a:gd name="connsiteY1" fmla="*/ 381000 h 381000"/>
                <a:gd name="connsiteX2" fmla="*/ 164306 w 164306"/>
                <a:gd name="connsiteY2" fmla="*/ 300038 h 381000"/>
                <a:gd name="connsiteX3" fmla="*/ 116680 w 164306"/>
                <a:gd name="connsiteY3" fmla="*/ 0 h 381000"/>
                <a:gd name="connsiteX4" fmla="*/ 0 w 164306"/>
                <a:gd name="connsiteY4" fmla="*/ 261938 h 381000"/>
                <a:gd name="connsiteX5" fmla="*/ 2381 w 164306"/>
                <a:gd name="connsiteY5" fmla="*/ 359569 h 381000"/>
                <a:gd name="connsiteX0" fmla="*/ 2381 w 192881"/>
                <a:gd name="connsiteY0" fmla="*/ 359569 h 381000"/>
                <a:gd name="connsiteX1" fmla="*/ 107156 w 192881"/>
                <a:gd name="connsiteY1" fmla="*/ 381000 h 381000"/>
                <a:gd name="connsiteX2" fmla="*/ 192881 w 192881"/>
                <a:gd name="connsiteY2" fmla="*/ 23813 h 381000"/>
                <a:gd name="connsiteX3" fmla="*/ 116680 w 192881"/>
                <a:gd name="connsiteY3" fmla="*/ 0 h 381000"/>
                <a:gd name="connsiteX4" fmla="*/ 0 w 192881"/>
                <a:gd name="connsiteY4" fmla="*/ 261938 h 381000"/>
                <a:gd name="connsiteX5" fmla="*/ 2381 w 192881"/>
                <a:gd name="connsiteY5" fmla="*/ 359569 h 381000"/>
                <a:gd name="connsiteX0" fmla="*/ 2381 w 214312"/>
                <a:gd name="connsiteY0" fmla="*/ 359569 h 359569"/>
                <a:gd name="connsiteX1" fmla="*/ 214312 w 214312"/>
                <a:gd name="connsiteY1" fmla="*/ 123825 h 359569"/>
                <a:gd name="connsiteX2" fmla="*/ 192881 w 214312"/>
                <a:gd name="connsiteY2" fmla="*/ 23813 h 359569"/>
                <a:gd name="connsiteX3" fmla="*/ 116680 w 214312"/>
                <a:gd name="connsiteY3" fmla="*/ 0 h 359569"/>
                <a:gd name="connsiteX4" fmla="*/ 0 w 214312"/>
                <a:gd name="connsiteY4" fmla="*/ 261938 h 359569"/>
                <a:gd name="connsiteX5" fmla="*/ 2381 w 214312"/>
                <a:gd name="connsiteY5" fmla="*/ 359569 h 359569"/>
                <a:gd name="connsiteX0" fmla="*/ 123824 w 214312"/>
                <a:gd name="connsiteY0" fmla="*/ 121444 h 265443"/>
                <a:gd name="connsiteX1" fmla="*/ 214312 w 214312"/>
                <a:gd name="connsiteY1" fmla="*/ 123825 h 265443"/>
                <a:gd name="connsiteX2" fmla="*/ 192881 w 214312"/>
                <a:gd name="connsiteY2" fmla="*/ 23813 h 265443"/>
                <a:gd name="connsiteX3" fmla="*/ 116680 w 214312"/>
                <a:gd name="connsiteY3" fmla="*/ 0 h 265443"/>
                <a:gd name="connsiteX4" fmla="*/ 0 w 214312"/>
                <a:gd name="connsiteY4" fmla="*/ 261938 h 265443"/>
                <a:gd name="connsiteX5" fmla="*/ 123824 w 214312"/>
                <a:gd name="connsiteY5" fmla="*/ 121444 h 265443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93" h="123825">
                  <a:moveTo>
                    <a:pt x="50005" y="121444"/>
                  </a:moveTo>
                  <a:lnTo>
                    <a:pt x="140493" y="123825"/>
                  </a:lnTo>
                  <a:lnTo>
                    <a:pt x="119062" y="23813"/>
                  </a:lnTo>
                  <a:lnTo>
                    <a:pt x="42861" y="0"/>
                  </a:lnTo>
                  <a:lnTo>
                    <a:pt x="0" y="69056"/>
                  </a:lnTo>
                  <a:lnTo>
                    <a:pt x="50005" y="12144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 flipV="1">
              <a:off x="6553811" y="1745986"/>
              <a:ext cx="100012" cy="108742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108742">
                  <a:moveTo>
                    <a:pt x="0" y="0"/>
                  </a:moveTo>
                  <a:lnTo>
                    <a:pt x="16668" y="108742"/>
                  </a:lnTo>
                  <a:lnTo>
                    <a:pt x="100012" y="94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683998" y="276951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743409" y="27056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Connector 296"/>
            <p:cNvCxnSpPr/>
            <p:nvPr/>
          </p:nvCxnSpPr>
          <p:spPr>
            <a:xfrm flipH="1">
              <a:off x="6749440" y="2767438"/>
              <a:ext cx="71718" cy="76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Freeform 297"/>
            <p:cNvSpPr/>
            <p:nvPr/>
          </p:nvSpPr>
          <p:spPr>
            <a:xfrm rot="15087336">
              <a:off x="6878399" y="2382653"/>
              <a:ext cx="227620" cy="162674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  <a:gd name="connsiteX0" fmla="*/ 18971 w 164306"/>
                <a:gd name="connsiteY0" fmla="*/ 147528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18971 w 164306"/>
                <a:gd name="connsiteY5" fmla="*/ 147528 h 180975"/>
                <a:gd name="connsiteX0" fmla="*/ 18971 w 164306"/>
                <a:gd name="connsiteY0" fmla="*/ 162674 h 196121"/>
                <a:gd name="connsiteX1" fmla="*/ 107156 w 164306"/>
                <a:gd name="connsiteY1" fmla="*/ 196121 h 196121"/>
                <a:gd name="connsiteX2" fmla="*/ 164306 w 164306"/>
                <a:gd name="connsiteY2" fmla="*/ 115159 h 196121"/>
                <a:gd name="connsiteX3" fmla="*/ 54860 w 164306"/>
                <a:gd name="connsiteY3" fmla="*/ 0 h 196121"/>
                <a:gd name="connsiteX4" fmla="*/ 0 w 164306"/>
                <a:gd name="connsiteY4" fmla="*/ 77059 h 196121"/>
                <a:gd name="connsiteX5" fmla="*/ 18971 w 164306"/>
                <a:gd name="connsiteY5" fmla="*/ 162674 h 196121"/>
                <a:gd name="connsiteX0" fmla="*/ 18971 w 227620"/>
                <a:gd name="connsiteY0" fmla="*/ 162674 h 196121"/>
                <a:gd name="connsiteX1" fmla="*/ 107156 w 227620"/>
                <a:gd name="connsiteY1" fmla="*/ 196121 h 196121"/>
                <a:gd name="connsiteX2" fmla="*/ 227620 w 227620"/>
                <a:gd name="connsiteY2" fmla="*/ 83653 h 196121"/>
                <a:gd name="connsiteX3" fmla="*/ 54860 w 227620"/>
                <a:gd name="connsiteY3" fmla="*/ 0 h 196121"/>
                <a:gd name="connsiteX4" fmla="*/ 0 w 227620"/>
                <a:gd name="connsiteY4" fmla="*/ 77059 h 196121"/>
                <a:gd name="connsiteX5" fmla="*/ 18971 w 227620"/>
                <a:gd name="connsiteY5" fmla="*/ 162674 h 196121"/>
                <a:gd name="connsiteX0" fmla="*/ 18971 w 227620"/>
                <a:gd name="connsiteY0" fmla="*/ 162674 h 162674"/>
                <a:gd name="connsiteX1" fmla="*/ 151680 w 227620"/>
                <a:gd name="connsiteY1" fmla="*/ 145754 h 162674"/>
                <a:gd name="connsiteX2" fmla="*/ 227620 w 227620"/>
                <a:gd name="connsiteY2" fmla="*/ 83653 h 162674"/>
                <a:gd name="connsiteX3" fmla="*/ 54860 w 227620"/>
                <a:gd name="connsiteY3" fmla="*/ 0 h 162674"/>
                <a:gd name="connsiteX4" fmla="*/ 0 w 227620"/>
                <a:gd name="connsiteY4" fmla="*/ 77059 h 162674"/>
                <a:gd name="connsiteX5" fmla="*/ 18971 w 227620"/>
                <a:gd name="connsiteY5" fmla="*/ 162674 h 162674"/>
                <a:gd name="connsiteX0" fmla="*/ 18971 w 227620"/>
                <a:gd name="connsiteY0" fmla="*/ 162674 h 162674"/>
                <a:gd name="connsiteX1" fmla="*/ 175042 w 227620"/>
                <a:gd name="connsiteY1" fmla="*/ 136010 h 162674"/>
                <a:gd name="connsiteX2" fmla="*/ 227620 w 227620"/>
                <a:gd name="connsiteY2" fmla="*/ 83653 h 162674"/>
                <a:gd name="connsiteX3" fmla="*/ 54860 w 227620"/>
                <a:gd name="connsiteY3" fmla="*/ 0 h 162674"/>
                <a:gd name="connsiteX4" fmla="*/ 0 w 227620"/>
                <a:gd name="connsiteY4" fmla="*/ 77059 h 162674"/>
                <a:gd name="connsiteX5" fmla="*/ 18971 w 227620"/>
                <a:gd name="connsiteY5" fmla="*/ 162674 h 16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620" h="162674">
                  <a:moveTo>
                    <a:pt x="18971" y="162674"/>
                  </a:moveTo>
                  <a:lnTo>
                    <a:pt x="175042" y="136010"/>
                  </a:lnTo>
                  <a:lnTo>
                    <a:pt x="227620" y="83653"/>
                  </a:lnTo>
                  <a:lnTo>
                    <a:pt x="54860" y="0"/>
                  </a:lnTo>
                  <a:lnTo>
                    <a:pt x="0" y="77059"/>
                  </a:lnTo>
                  <a:cubicBezTo>
                    <a:pt x="794" y="109603"/>
                    <a:pt x="18177" y="130130"/>
                    <a:pt x="18971" y="16267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 rot="15087336">
              <a:off x="5807741" y="275331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 rot="15087336">
              <a:off x="5547347" y="256877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 rot="15087336">
              <a:off x="5067602" y="246465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 rot="15087336">
              <a:off x="5149681" y="278448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rot="15087336">
              <a:off x="5678316" y="309242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 rot="15087336">
              <a:off x="6139289" y="280560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 rot="15087336">
              <a:off x="6463167" y="301225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 rot="15087336">
              <a:off x="6551679" y="2650154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 rot="15087336">
              <a:off x="6979787" y="264101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 rot="15087336">
              <a:off x="7166136" y="238906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rot="15087336">
              <a:off x="6771238" y="220571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rot="15087336">
              <a:off x="6568831" y="188899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rot="15087336">
              <a:off x="6277160" y="185960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 rot="15087336">
              <a:off x="5832548" y="186705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rot="15087336">
              <a:off x="5600398" y="151489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 rot="15087336">
              <a:off x="5400329" y="206593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 rot="15087336">
              <a:off x="5078149" y="207823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 rot="15087336">
              <a:off x="5230446" y="165807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 rot="15087336">
              <a:off x="5040585" y="1824235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 rot="15087336">
              <a:off x="5981402" y="1507341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 rot="15087336">
              <a:off x="6933968" y="179454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 rot="15087336">
              <a:off x="6915507" y="2928079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rot="15087336">
              <a:off x="5890026" y="3099465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rot="15087336">
              <a:off x="5566492" y="2295029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rot="15087336">
              <a:off x="6617378" y="238906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rot="15087336">
              <a:off x="5842639" y="2127673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rot="15087336">
              <a:off x="4900383" y="2254270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 rot="15087336">
              <a:off x="5185497" y="3140537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 rot="15087336">
              <a:off x="6700119" y="3098605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 rot="15087336">
              <a:off x="7218283" y="1926536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 rot="15087336">
              <a:off x="7114638" y="2808905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 rot="15087336">
              <a:off x="6790353" y="1522177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5209161" y="2723161"/>
              <a:ext cx="159544" cy="143670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  <a:gd name="connsiteX0" fmla="*/ 7144 w 259556"/>
                <a:gd name="connsiteY0" fmla="*/ 146051 h 146051"/>
                <a:gd name="connsiteX1" fmla="*/ 0 w 259556"/>
                <a:gd name="connsiteY1" fmla="*/ 0 h 146051"/>
                <a:gd name="connsiteX2" fmla="*/ 259556 w 259556"/>
                <a:gd name="connsiteY2" fmla="*/ 128590 h 146051"/>
                <a:gd name="connsiteX3" fmla="*/ 7144 w 259556"/>
                <a:gd name="connsiteY3" fmla="*/ 146051 h 146051"/>
                <a:gd name="connsiteX0" fmla="*/ 0 w 252412"/>
                <a:gd name="connsiteY0" fmla="*/ 86520 h 86520"/>
                <a:gd name="connsiteX1" fmla="*/ 164306 w 252412"/>
                <a:gd name="connsiteY1" fmla="*/ 0 h 86520"/>
                <a:gd name="connsiteX2" fmla="*/ 252412 w 252412"/>
                <a:gd name="connsiteY2" fmla="*/ 69059 h 86520"/>
                <a:gd name="connsiteX3" fmla="*/ 0 w 252412"/>
                <a:gd name="connsiteY3" fmla="*/ 86520 h 86520"/>
                <a:gd name="connsiteX0" fmla="*/ 0 w 159544"/>
                <a:gd name="connsiteY0" fmla="*/ 143670 h 143670"/>
                <a:gd name="connsiteX1" fmla="*/ 71438 w 159544"/>
                <a:gd name="connsiteY1" fmla="*/ 0 h 143670"/>
                <a:gd name="connsiteX2" fmla="*/ 159544 w 159544"/>
                <a:gd name="connsiteY2" fmla="*/ 69059 h 143670"/>
                <a:gd name="connsiteX3" fmla="*/ 0 w 159544"/>
                <a:gd name="connsiteY3" fmla="*/ 143670 h 14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544" h="143670">
                  <a:moveTo>
                    <a:pt x="0" y="143670"/>
                  </a:moveTo>
                  <a:lnTo>
                    <a:pt x="71438" y="0"/>
                  </a:lnTo>
                  <a:lnTo>
                    <a:pt x="159544" y="69059"/>
                  </a:lnTo>
                  <a:lnTo>
                    <a:pt x="0" y="1436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Connector 331"/>
            <p:cNvCxnSpPr>
              <a:endCxn id="281" idx="1"/>
            </p:cNvCxnSpPr>
            <p:nvPr/>
          </p:nvCxnSpPr>
          <p:spPr>
            <a:xfrm>
              <a:off x="5126831" y="2524125"/>
              <a:ext cx="152634" cy="43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Freeform 332"/>
            <p:cNvSpPr/>
            <p:nvPr/>
          </p:nvSpPr>
          <p:spPr>
            <a:xfrm>
              <a:off x="5457269" y="2630161"/>
              <a:ext cx="171450" cy="131761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  <a:gd name="connsiteX0" fmla="*/ 7144 w 259556"/>
                <a:gd name="connsiteY0" fmla="*/ 146051 h 146051"/>
                <a:gd name="connsiteX1" fmla="*/ 0 w 259556"/>
                <a:gd name="connsiteY1" fmla="*/ 0 h 146051"/>
                <a:gd name="connsiteX2" fmla="*/ 259556 w 259556"/>
                <a:gd name="connsiteY2" fmla="*/ 128590 h 146051"/>
                <a:gd name="connsiteX3" fmla="*/ 7144 w 259556"/>
                <a:gd name="connsiteY3" fmla="*/ 146051 h 146051"/>
                <a:gd name="connsiteX0" fmla="*/ 0 w 252412"/>
                <a:gd name="connsiteY0" fmla="*/ 86520 h 86520"/>
                <a:gd name="connsiteX1" fmla="*/ 164306 w 252412"/>
                <a:gd name="connsiteY1" fmla="*/ 0 h 86520"/>
                <a:gd name="connsiteX2" fmla="*/ 252412 w 252412"/>
                <a:gd name="connsiteY2" fmla="*/ 69059 h 86520"/>
                <a:gd name="connsiteX3" fmla="*/ 0 w 252412"/>
                <a:gd name="connsiteY3" fmla="*/ 86520 h 86520"/>
                <a:gd name="connsiteX0" fmla="*/ 0 w 159544"/>
                <a:gd name="connsiteY0" fmla="*/ 143670 h 143670"/>
                <a:gd name="connsiteX1" fmla="*/ 71438 w 159544"/>
                <a:gd name="connsiteY1" fmla="*/ 0 h 143670"/>
                <a:gd name="connsiteX2" fmla="*/ 159544 w 159544"/>
                <a:gd name="connsiteY2" fmla="*/ 69059 h 143670"/>
                <a:gd name="connsiteX3" fmla="*/ 0 w 159544"/>
                <a:gd name="connsiteY3" fmla="*/ 143670 h 143670"/>
                <a:gd name="connsiteX0" fmla="*/ 0 w 290513"/>
                <a:gd name="connsiteY0" fmla="*/ 172245 h 172245"/>
                <a:gd name="connsiteX1" fmla="*/ 202407 w 290513"/>
                <a:gd name="connsiteY1" fmla="*/ 0 h 172245"/>
                <a:gd name="connsiteX2" fmla="*/ 290513 w 290513"/>
                <a:gd name="connsiteY2" fmla="*/ 69059 h 172245"/>
                <a:gd name="connsiteX3" fmla="*/ 0 w 290513"/>
                <a:gd name="connsiteY3" fmla="*/ 172245 h 172245"/>
                <a:gd name="connsiteX0" fmla="*/ 14287 w 304800"/>
                <a:gd name="connsiteY0" fmla="*/ 107951 h 107951"/>
                <a:gd name="connsiteX1" fmla="*/ 0 w 304800"/>
                <a:gd name="connsiteY1" fmla="*/ 0 h 107951"/>
                <a:gd name="connsiteX2" fmla="*/ 304800 w 304800"/>
                <a:gd name="connsiteY2" fmla="*/ 4765 h 107951"/>
                <a:gd name="connsiteX3" fmla="*/ 14287 w 304800"/>
                <a:gd name="connsiteY3" fmla="*/ 107951 h 107951"/>
                <a:gd name="connsiteX0" fmla="*/ 14287 w 171450"/>
                <a:gd name="connsiteY0" fmla="*/ 131761 h 131761"/>
                <a:gd name="connsiteX1" fmla="*/ 0 w 171450"/>
                <a:gd name="connsiteY1" fmla="*/ 23810 h 131761"/>
                <a:gd name="connsiteX2" fmla="*/ 171450 w 171450"/>
                <a:gd name="connsiteY2" fmla="*/ 0 h 131761"/>
                <a:gd name="connsiteX3" fmla="*/ 14287 w 171450"/>
                <a:gd name="connsiteY3" fmla="*/ 131761 h 1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31761">
                  <a:moveTo>
                    <a:pt x="14287" y="131761"/>
                  </a:moveTo>
                  <a:lnTo>
                    <a:pt x="0" y="23810"/>
                  </a:lnTo>
                  <a:lnTo>
                    <a:pt x="171450" y="0"/>
                  </a:lnTo>
                  <a:lnTo>
                    <a:pt x="14287" y="131761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4" name="Straight Connector 333"/>
            <p:cNvCxnSpPr/>
            <p:nvPr/>
          </p:nvCxnSpPr>
          <p:spPr>
            <a:xfrm flipH="1">
              <a:off x="5750719" y="3005612"/>
              <a:ext cx="3814" cy="163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endCxn id="275" idx="1"/>
            </p:cNvCxnSpPr>
            <p:nvPr/>
          </p:nvCxnSpPr>
          <p:spPr>
            <a:xfrm flipH="1">
              <a:off x="5777628" y="2817019"/>
              <a:ext cx="106441" cy="88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6207919" y="2878931"/>
              <a:ext cx="164306" cy="642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endCxn id="298" idx="4"/>
            </p:cNvCxnSpPr>
            <p:nvPr/>
          </p:nvCxnSpPr>
          <p:spPr>
            <a:xfrm flipH="1" flipV="1">
              <a:off x="7024349" y="2573251"/>
              <a:ext cx="28915" cy="1366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298" idx="0"/>
            </p:cNvCxnSpPr>
            <p:nvPr/>
          </p:nvCxnSpPr>
          <p:spPr>
            <a:xfrm flipV="1">
              <a:off x="7099485" y="2451541"/>
              <a:ext cx="129982" cy="764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298" idx="2"/>
            </p:cNvCxnSpPr>
            <p:nvPr/>
          </p:nvCxnSpPr>
          <p:spPr>
            <a:xfrm flipH="1" flipV="1">
              <a:off x="6844333" y="2277882"/>
              <a:ext cx="113876" cy="774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Freeform 339"/>
            <p:cNvSpPr/>
            <p:nvPr/>
          </p:nvSpPr>
          <p:spPr>
            <a:xfrm flipV="1">
              <a:off x="6556703" y="1759844"/>
              <a:ext cx="230981" cy="209551"/>
            </a:xfrm>
            <a:custGeom>
              <a:avLst/>
              <a:gdLst>
                <a:gd name="connsiteX0" fmla="*/ 2381 w 164306"/>
                <a:gd name="connsiteY0" fmla="*/ 159544 h 180975"/>
                <a:gd name="connsiteX1" fmla="*/ 107156 w 164306"/>
                <a:gd name="connsiteY1" fmla="*/ 180975 h 180975"/>
                <a:gd name="connsiteX2" fmla="*/ 164306 w 164306"/>
                <a:gd name="connsiteY2" fmla="*/ 100013 h 180975"/>
                <a:gd name="connsiteX3" fmla="*/ 100012 w 164306"/>
                <a:gd name="connsiteY3" fmla="*/ 0 h 180975"/>
                <a:gd name="connsiteX4" fmla="*/ 0 w 164306"/>
                <a:gd name="connsiteY4" fmla="*/ 61913 h 180975"/>
                <a:gd name="connsiteX5" fmla="*/ 2381 w 164306"/>
                <a:gd name="connsiteY5" fmla="*/ 159544 h 180975"/>
                <a:gd name="connsiteX0" fmla="*/ 2381 w 164306"/>
                <a:gd name="connsiteY0" fmla="*/ 359569 h 381000"/>
                <a:gd name="connsiteX1" fmla="*/ 107156 w 164306"/>
                <a:gd name="connsiteY1" fmla="*/ 381000 h 381000"/>
                <a:gd name="connsiteX2" fmla="*/ 164306 w 164306"/>
                <a:gd name="connsiteY2" fmla="*/ 300038 h 381000"/>
                <a:gd name="connsiteX3" fmla="*/ 116680 w 164306"/>
                <a:gd name="connsiteY3" fmla="*/ 0 h 381000"/>
                <a:gd name="connsiteX4" fmla="*/ 0 w 164306"/>
                <a:gd name="connsiteY4" fmla="*/ 261938 h 381000"/>
                <a:gd name="connsiteX5" fmla="*/ 2381 w 164306"/>
                <a:gd name="connsiteY5" fmla="*/ 359569 h 381000"/>
                <a:gd name="connsiteX0" fmla="*/ 2381 w 192881"/>
                <a:gd name="connsiteY0" fmla="*/ 359569 h 381000"/>
                <a:gd name="connsiteX1" fmla="*/ 107156 w 192881"/>
                <a:gd name="connsiteY1" fmla="*/ 381000 h 381000"/>
                <a:gd name="connsiteX2" fmla="*/ 192881 w 192881"/>
                <a:gd name="connsiteY2" fmla="*/ 23813 h 381000"/>
                <a:gd name="connsiteX3" fmla="*/ 116680 w 192881"/>
                <a:gd name="connsiteY3" fmla="*/ 0 h 381000"/>
                <a:gd name="connsiteX4" fmla="*/ 0 w 192881"/>
                <a:gd name="connsiteY4" fmla="*/ 261938 h 381000"/>
                <a:gd name="connsiteX5" fmla="*/ 2381 w 192881"/>
                <a:gd name="connsiteY5" fmla="*/ 359569 h 381000"/>
                <a:gd name="connsiteX0" fmla="*/ 2381 w 214312"/>
                <a:gd name="connsiteY0" fmla="*/ 359569 h 359569"/>
                <a:gd name="connsiteX1" fmla="*/ 214312 w 214312"/>
                <a:gd name="connsiteY1" fmla="*/ 123825 h 359569"/>
                <a:gd name="connsiteX2" fmla="*/ 192881 w 214312"/>
                <a:gd name="connsiteY2" fmla="*/ 23813 h 359569"/>
                <a:gd name="connsiteX3" fmla="*/ 116680 w 214312"/>
                <a:gd name="connsiteY3" fmla="*/ 0 h 359569"/>
                <a:gd name="connsiteX4" fmla="*/ 0 w 214312"/>
                <a:gd name="connsiteY4" fmla="*/ 261938 h 359569"/>
                <a:gd name="connsiteX5" fmla="*/ 2381 w 214312"/>
                <a:gd name="connsiteY5" fmla="*/ 359569 h 359569"/>
                <a:gd name="connsiteX0" fmla="*/ 123824 w 214312"/>
                <a:gd name="connsiteY0" fmla="*/ 121444 h 265443"/>
                <a:gd name="connsiteX1" fmla="*/ 214312 w 214312"/>
                <a:gd name="connsiteY1" fmla="*/ 123825 h 265443"/>
                <a:gd name="connsiteX2" fmla="*/ 192881 w 214312"/>
                <a:gd name="connsiteY2" fmla="*/ 23813 h 265443"/>
                <a:gd name="connsiteX3" fmla="*/ 116680 w 214312"/>
                <a:gd name="connsiteY3" fmla="*/ 0 h 265443"/>
                <a:gd name="connsiteX4" fmla="*/ 0 w 214312"/>
                <a:gd name="connsiteY4" fmla="*/ 261938 h 265443"/>
                <a:gd name="connsiteX5" fmla="*/ 123824 w 214312"/>
                <a:gd name="connsiteY5" fmla="*/ 121444 h 265443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  <a:gd name="connsiteX0" fmla="*/ 50005 w 140493"/>
                <a:gd name="connsiteY0" fmla="*/ 121444 h 123825"/>
                <a:gd name="connsiteX1" fmla="*/ 140493 w 140493"/>
                <a:gd name="connsiteY1" fmla="*/ 123825 h 123825"/>
                <a:gd name="connsiteX2" fmla="*/ 119062 w 140493"/>
                <a:gd name="connsiteY2" fmla="*/ 23813 h 123825"/>
                <a:gd name="connsiteX3" fmla="*/ 42861 w 140493"/>
                <a:gd name="connsiteY3" fmla="*/ 0 h 123825"/>
                <a:gd name="connsiteX4" fmla="*/ 0 w 140493"/>
                <a:gd name="connsiteY4" fmla="*/ 69056 h 123825"/>
                <a:gd name="connsiteX5" fmla="*/ 50005 w 140493"/>
                <a:gd name="connsiteY5" fmla="*/ 121444 h 123825"/>
                <a:gd name="connsiteX0" fmla="*/ 78580 w 169068"/>
                <a:gd name="connsiteY0" fmla="*/ 121444 h 123825"/>
                <a:gd name="connsiteX1" fmla="*/ 169068 w 169068"/>
                <a:gd name="connsiteY1" fmla="*/ 123825 h 123825"/>
                <a:gd name="connsiteX2" fmla="*/ 147637 w 169068"/>
                <a:gd name="connsiteY2" fmla="*/ 23813 h 123825"/>
                <a:gd name="connsiteX3" fmla="*/ 71436 w 169068"/>
                <a:gd name="connsiteY3" fmla="*/ 0 h 123825"/>
                <a:gd name="connsiteX4" fmla="*/ 0 w 169068"/>
                <a:gd name="connsiteY4" fmla="*/ 116681 h 123825"/>
                <a:gd name="connsiteX5" fmla="*/ 78580 w 169068"/>
                <a:gd name="connsiteY5" fmla="*/ 121444 h 123825"/>
                <a:gd name="connsiteX0" fmla="*/ 92867 w 169068"/>
                <a:gd name="connsiteY0" fmla="*/ 209551 h 209551"/>
                <a:gd name="connsiteX1" fmla="*/ 169068 w 169068"/>
                <a:gd name="connsiteY1" fmla="*/ 123825 h 209551"/>
                <a:gd name="connsiteX2" fmla="*/ 147637 w 169068"/>
                <a:gd name="connsiteY2" fmla="*/ 23813 h 209551"/>
                <a:gd name="connsiteX3" fmla="*/ 71436 w 169068"/>
                <a:gd name="connsiteY3" fmla="*/ 0 h 209551"/>
                <a:gd name="connsiteX4" fmla="*/ 0 w 169068"/>
                <a:gd name="connsiteY4" fmla="*/ 116681 h 209551"/>
                <a:gd name="connsiteX5" fmla="*/ 92867 w 169068"/>
                <a:gd name="connsiteY5" fmla="*/ 209551 h 209551"/>
                <a:gd name="connsiteX0" fmla="*/ 92867 w 219074"/>
                <a:gd name="connsiteY0" fmla="*/ 209551 h 209551"/>
                <a:gd name="connsiteX1" fmla="*/ 219074 w 219074"/>
                <a:gd name="connsiteY1" fmla="*/ 150019 h 209551"/>
                <a:gd name="connsiteX2" fmla="*/ 147637 w 219074"/>
                <a:gd name="connsiteY2" fmla="*/ 23813 h 209551"/>
                <a:gd name="connsiteX3" fmla="*/ 71436 w 219074"/>
                <a:gd name="connsiteY3" fmla="*/ 0 h 209551"/>
                <a:gd name="connsiteX4" fmla="*/ 0 w 219074"/>
                <a:gd name="connsiteY4" fmla="*/ 116681 h 209551"/>
                <a:gd name="connsiteX5" fmla="*/ 92867 w 219074"/>
                <a:gd name="connsiteY5" fmla="*/ 209551 h 209551"/>
                <a:gd name="connsiteX0" fmla="*/ 92867 w 230981"/>
                <a:gd name="connsiteY0" fmla="*/ 209551 h 209551"/>
                <a:gd name="connsiteX1" fmla="*/ 219074 w 230981"/>
                <a:gd name="connsiteY1" fmla="*/ 150019 h 209551"/>
                <a:gd name="connsiteX2" fmla="*/ 230981 w 230981"/>
                <a:gd name="connsiteY2" fmla="*/ 57151 h 209551"/>
                <a:gd name="connsiteX3" fmla="*/ 71436 w 230981"/>
                <a:gd name="connsiteY3" fmla="*/ 0 h 209551"/>
                <a:gd name="connsiteX4" fmla="*/ 0 w 230981"/>
                <a:gd name="connsiteY4" fmla="*/ 116681 h 209551"/>
                <a:gd name="connsiteX5" fmla="*/ 92867 w 230981"/>
                <a:gd name="connsiteY5" fmla="*/ 209551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981" h="209551">
                  <a:moveTo>
                    <a:pt x="92867" y="209551"/>
                  </a:moveTo>
                  <a:lnTo>
                    <a:pt x="219074" y="150019"/>
                  </a:lnTo>
                  <a:lnTo>
                    <a:pt x="230981" y="57151"/>
                  </a:lnTo>
                  <a:lnTo>
                    <a:pt x="71436" y="0"/>
                  </a:lnTo>
                  <a:lnTo>
                    <a:pt x="0" y="116681"/>
                  </a:lnTo>
                  <a:lnTo>
                    <a:pt x="92867" y="20955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/>
            <p:cNvSpPr/>
            <p:nvPr/>
          </p:nvSpPr>
          <p:spPr>
            <a:xfrm flipV="1">
              <a:off x="6349218" y="1804744"/>
              <a:ext cx="133350" cy="123030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23030">
                  <a:moveTo>
                    <a:pt x="0" y="0"/>
                  </a:moveTo>
                  <a:lnTo>
                    <a:pt x="88106" y="123030"/>
                  </a:lnTo>
                  <a:lnTo>
                    <a:pt x="133350" y="5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/>
            <p:cNvCxnSpPr/>
            <p:nvPr/>
          </p:nvCxnSpPr>
          <p:spPr>
            <a:xfrm>
              <a:off x="5669756" y="1576388"/>
              <a:ext cx="143634" cy="133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Freeform 342"/>
            <p:cNvSpPr/>
            <p:nvPr/>
          </p:nvSpPr>
          <p:spPr>
            <a:xfrm flipV="1">
              <a:off x="5746724" y="1784428"/>
              <a:ext cx="152400" cy="159544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9544">
                  <a:moveTo>
                    <a:pt x="0" y="46040"/>
                  </a:moveTo>
                  <a:lnTo>
                    <a:pt x="21431" y="159544"/>
                  </a:lnTo>
                  <a:lnTo>
                    <a:pt x="152400" y="0"/>
                  </a:lnTo>
                  <a:lnTo>
                    <a:pt x="0" y="4604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4" name="Straight Connector 343"/>
            <p:cNvCxnSpPr/>
            <p:nvPr/>
          </p:nvCxnSpPr>
          <p:spPr>
            <a:xfrm flipH="1">
              <a:off x="5143788" y="2033588"/>
              <a:ext cx="142587" cy="1191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Group 394"/>
          <p:cNvGrpSpPr/>
          <p:nvPr/>
        </p:nvGrpSpPr>
        <p:grpSpPr>
          <a:xfrm>
            <a:off x="3581400" y="2219851"/>
            <a:ext cx="1927037" cy="1476411"/>
            <a:chOff x="2517304" y="1723051"/>
            <a:chExt cx="1927037" cy="1476411"/>
          </a:xfrm>
        </p:grpSpPr>
        <p:sp>
          <p:nvSpPr>
            <p:cNvPr id="346" name="Oval 345"/>
            <p:cNvSpPr/>
            <p:nvPr/>
          </p:nvSpPr>
          <p:spPr>
            <a:xfrm>
              <a:off x="3601680" y="294709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3650469" y="293518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2517304" y="204274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2566250" y="199511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3225178" y="17777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3271692" y="17777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3025043" y="172305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2992526" y="18040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2981152" y="189745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4266386" y="227851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4201838" y="238186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4239687" y="241641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4183234" y="254997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4255460" y="25688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4307181" y="253147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 rot="15087336">
              <a:off x="2517951" y="25925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rot="15087336">
              <a:off x="2527928" y="27309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 rot="15087336">
              <a:off x="2611200" y="278851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 rot="15087336">
              <a:off x="2587741" y="265561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 rot="15087336">
              <a:off x="2679947" y="269213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 rot="15087336">
              <a:off x="2696656" y="277108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 rot="15087336">
              <a:off x="2732233" y="296958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 rot="15087336">
              <a:off x="2656621" y="29732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rot="15087336">
              <a:off x="2773584" y="306230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rot="15087336">
              <a:off x="2972354" y="301900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 rot="15087336">
              <a:off x="2921401" y="297291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 rot="15087336">
              <a:off x="2990439" y="29254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reeform 372"/>
            <p:cNvSpPr/>
            <p:nvPr/>
          </p:nvSpPr>
          <p:spPr>
            <a:xfrm rot="15087336">
              <a:off x="2775714" y="1782672"/>
              <a:ext cx="57836" cy="48787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128588 w 175313"/>
                <a:gd name="connsiteY0" fmla="*/ 0 h 96836"/>
                <a:gd name="connsiteX1" fmla="*/ 0 w 175313"/>
                <a:gd name="connsiteY1" fmla="*/ 96836 h 96836"/>
                <a:gd name="connsiteX2" fmla="*/ 175313 w 175313"/>
                <a:gd name="connsiteY2" fmla="*/ 79728 h 96836"/>
                <a:gd name="connsiteX3" fmla="*/ 128588 w 175313"/>
                <a:gd name="connsiteY3" fmla="*/ 0 h 96836"/>
                <a:gd name="connsiteX0" fmla="*/ 11111 w 57836"/>
                <a:gd name="connsiteY0" fmla="*/ 0 h 487879"/>
                <a:gd name="connsiteX1" fmla="*/ 0 w 57836"/>
                <a:gd name="connsiteY1" fmla="*/ 487879 h 487879"/>
                <a:gd name="connsiteX2" fmla="*/ 57836 w 57836"/>
                <a:gd name="connsiteY2" fmla="*/ 79728 h 487879"/>
                <a:gd name="connsiteX3" fmla="*/ 11111 w 57836"/>
                <a:gd name="connsiteY3" fmla="*/ 0 h 48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36" h="487879">
                  <a:moveTo>
                    <a:pt x="11111" y="0"/>
                  </a:moveTo>
                  <a:lnTo>
                    <a:pt x="0" y="487879"/>
                  </a:lnTo>
                  <a:lnTo>
                    <a:pt x="57836" y="79728"/>
                  </a:lnTo>
                  <a:lnTo>
                    <a:pt x="11111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/>
            <p:cNvCxnSpPr>
              <a:stCxn id="386" idx="4"/>
            </p:cNvCxnSpPr>
            <p:nvPr/>
          </p:nvCxnSpPr>
          <p:spPr>
            <a:xfrm flipH="1" flipV="1">
              <a:off x="2576513" y="2124075"/>
              <a:ext cx="706" cy="530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3656096" y="2996988"/>
              <a:ext cx="72122" cy="27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val 375"/>
            <p:cNvSpPr/>
            <p:nvPr/>
          </p:nvSpPr>
          <p:spPr>
            <a:xfrm flipV="1">
              <a:off x="4002540" y="191742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 flipV="1">
              <a:off x="3988543" y="183614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 flipV="1">
              <a:off x="3863852" y="177802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 flipV="1">
              <a:off x="3790552" y="17588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 flipV="1">
              <a:off x="3725129" y="17904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 flipV="1">
              <a:off x="3755891" y="185989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 flipV="1">
              <a:off x="3708608" y="187637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 flipV="1">
              <a:off x="3660060" y="180739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977921" y="2850004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4037332" y="278612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2577219" y="2654132"/>
              <a:ext cx="502444" cy="490537"/>
            </a:xfrm>
            <a:custGeom>
              <a:avLst/>
              <a:gdLst>
                <a:gd name="connsiteX0" fmla="*/ 269081 w 502444"/>
                <a:gd name="connsiteY0" fmla="*/ 490537 h 490537"/>
                <a:gd name="connsiteX1" fmla="*/ 478631 w 502444"/>
                <a:gd name="connsiteY1" fmla="*/ 452437 h 490537"/>
                <a:gd name="connsiteX2" fmla="*/ 502444 w 502444"/>
                <a:gd name="connsiteY2" fmla="*/ 342900 h 490537"/>
                <a:gd name="connsiteX3" fmla="*/ 178594 w 502444"/>
                <a:gd name="connsiteY3" fmla="*/ 95250 h 490537"/>
                <a:gd name="connsiteX4" fmla="*/ 0 w 502444"/>
                <a:gd name="connsiteY4" fmla="*/ 0 h 490537"/>
                <a:gd name="connsiteX5" fmla="*/ 11906 w 502444"/>
                <a:gd name="connsiteY5" fmla="*/ 159543 h 490537"/>
                <a:gd name="connsiteX6" fmla="*/ 150019 w 502444"/>
                <a:gd name="connsiteY6" fmla="*/ 404812 h 490537"/>
                <a:gd name="connsiteX7" fmla="*/ 269081 w 502444"/>
                <a:gd name="connsiteY7" fmla="*/ 490537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444" h="490537">
                  <a:moveTo>
                    <a:pt x="269081" y="490537"/>
                  </a:moveTo>
                  <a:lnTo>
                    <a:pt x="478631" y="452437"/>
                  </a:lnTo>
                  <a:lnTo>
                    <a:pt x="502444" y="342900"/>
                  </a:lnTo>
                  <a:lnTo>
                    <a:pt x="178594" y="95250"/>
                  </a:lnTo>
                  <a:lnTo>
                    <a:pt x="0" y="0"/>
                  </a:lnTo>
                  <a:lnTo>
                    <a:pt x="11906" y="159543"/>
                  </a:lnTo>
                  <a:lnTo>
                    <a:pt x="150019" y="404812"/>
                  </a:lnTo>
                  <a:lnTo>
                    <a:pt x="269081" y="49053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3048000" y="1781175"/>
              <a:ext cx="307181" cy="197644"/>
            </a:xfrm>
            <a:custGeom>
              <a:avLst/>
              <a:gdLst>
                <a:gd name="connsiteX0" fmla="*/ 0 w 307181"/>
                <a:gd name="connsiteY0" fmla="*/ 197644 h 197644"/>
                <a:gd name="connsiteX1" fmla="*/ 9525 w 307181"/>
                <a:gd name="connsiteY1" fmla="*/ 90488 h 197644"/>
                <a:gd name="connsiteX2" fmla="*/ 47625 w 307181"/>
                <a:gd name="connsiteY2" fmla="*/ 0 h 197644"/>
                <a:gd name="connsiteX3" fmla="*/ 307181 w 307181"/>
                <a:gd name="connsiteY3" fmla="*/ 71438 h 197644"/>
                <a:gd name="connsiteX4" fmla="*/ 0 w 30718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81" h="197644">
                  <a:moveTo>
                    <a:pt x="0" y="197644"/>
                  </a:moveTo>
                  <a:lnTo>
                    <a:pt x="9525" y="90488"/>
                  </a:lnTo>
                  <a:lnTo>
                    <a:pt x="47625" y="0"/>
                  </a:lnTo>
                  <a:lnTo>
                    <a:pt x="307181" y="71438"/>
                  </a:lnTo>
                  <a:lnTo>
                    <a:pt x="0" y="19764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3719513" y="1821656"/>
              <a:ext cx="347662" cy="171450"/>
            </a:xfrm>
            <a:custGeom>
              <a:avLst/>
              <a:gdLst>
                <a:gd name="connsiteX0" fmla="*/ 0 w 347662"/>
                <a:gd name="connsiteY0" fmla="*/ 54769 h 171450"/>
                <a:gd name="connsiteX1" fmla="*/ 145256 w 347662"/>
                <a:gd name="connsiteY1" fmla="*/ 0 h 171450"/>
                <a:gd name="connsiteX2" fmla="*/ 340518 w 347662"/>
                <a:gd name="connsiteY2" fmla="*/ 85725 h 171450"/>
                <a:gd name="connsiteX3" fmla="*/ 347662 w 347662"/>
                <a:gd name="connsiteY3" fmla="*/ 171450 h 171450"/>
                <a:gd name="connsiteX4" fmla="*/ 54768 w 347662"/>
                <a:gd name="connsiteY4" fmla="*/ 128588 h 171450"/>
                <a:gd name="connsiteX5" fmla="*/ 0 w 347662"/>
                <a:gd name="connsiteY5" fmla="*/ 547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662" h="171450">
                  <a:moveTo>
                    <a:pt x="0" y="54769"/>
                  </a:moveTo>
                  <a:lnTo>
                    <a:pt x="145256" y="0"/>
                  </a:lnTo>
                  <a:lnTo>
                    <a:pt x="340518" y="85725"/>
                  </a:lnTo>
                  <a:lnTo>
                    <a:pt x="347662" y="171450"/>
                  </a:lnTo>
                  <a:lnTo>
                    <a:pt x="54768" y="128588"/>
                  </a:lnTo>
                  <a:lnTo>
                    <a:pt x="0" y="5476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4241006" y="2350294"/>
              <a:ext cx="140494" cy="292894"/>
            </a:xfrm>
            <a:custGeom>
              <a:avLst/>
              <a:gdLst>
                <a:gd name="connsiteX0" fmla="*/ 90488 w 140494"/>
                <a:gd name="connsiteY0" fmla="*/ 0 h 292894"/>
                <a:gd name="connsiteX1" fmla="*/ 140494 w 140494"/>
                <a:gd name="connsiteY1" fmla="*/ 257175 h 292894"/>
                <a:gd name="connsiteX2" fmla="*/ 78582 w 140494"/>
                <a:gd name="connsiteY2" fmla="*/ 292894 h 292894"/>
                <a:gd name="connsiteX3" fmla="*/ 0 w 140494"/>
                <a:gd name="connsiteY3" fmla="*/ 273844 h 292894"/>
                <a:gd name="connsiteX4" fmla="*/ 23813 w 140494"/>
                <a:gd name="connsiteY4" fmla="*/ 92869 h 292894"/>
                <a:gd name="connsiteX5" fmla="*/ 90488 w 140494"/>
                <a:gd name="connsiteY5" fmla="*/ 0 h 2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94" h="292894">
                  <a:moveTo>
                    <a:pt x="90488" y="0"/>
                  </a:moveTo>
                  <a:lnTo>
                    <a:pt x="140494" y="257175"/>
                  </a:lnTo>
                  <a:lnTo>
                    <a:pt x="78582" y="292894"/>
                  </a:lnTo>
                  <a:lnTo>
                    <a:pt x="0" y="273844"/>
                  </a:lnTo>
                  <a:lnTo>
                    <a:pt x="23813" y="92869"/>
                  </a:lnTo>
                  <a:lnTo>
                    <a:pt x="9048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4048269" y="2607529"/>
              <a:ext cx="333375" cy="310355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  <a:gd name="connsiteX0" fmla="*/ 7144 w 259556"/>
                <a:gd name="connsiteY0" fmla="*/ 146051 h 146051"/>
                <a:gd name="connsiteX1" fmla="*/ 0 w 259556"/>
                <a:gd name="connsiteY1" fmla="*/ 0 h 146051"/>
                <a:gd name="connsiteX2" fmla="*/ 259556 w 259556"/>
                <a:gd name="connsiteY2" fmla="*/ 128590 h 146051"/>
                <a:gd name="connsiteX3" fmla="*/ 7144 w 259556"/>
                <a:gd name="connsiteY3" fmla="*/ 146051 h 146051"/>
                <a:gd name="connsiteX0" fmla="*/ 0 w 252412"/>
                <a:gd name="connsiteY0" fmla="*/ 86520 h 86520"/>
                <a:gd name="connsiteX1" fmla="*/ 164306 w 252412"/>
                <a:gd name="connsiteY1" fmla="*/ 0 h 86520"/>
                <a:gd name="connsiteX2" fmla="*/ 252412 w 252412"/>
                <a:gd name="connsiteY2" fmla="*/ 69059 h 86520"/>
                <a:gd name="connsiteX3" fmla="*/ 0 w 252412"/>
                <a:gd name="connsiteY3" fmla="*/ 86520 h 86520"/>
                <a:gd name="connsiteX0" fmla="*/ 0 w 159544"/>
                <a:gd name="connsiteY0" fmla="*/ 143670 h 143670"/>
                <a:gd name="connsiteX1" fmla="*/ 71438 w 159544"/>
                <a:gd name="connsiteY1" fmla="*/ 0 h 143670"/>
                <a:gd name="connsiteX2" fmla="*/ 159544 w 159544"/>
                <a:gd name="connsiteY2" fmla="*/ 69059 h 143670"/>
                <a:gd name="connsiteX3" fmla="*/ 0 w 159544"/>
                <a:gd name="connsiteY3" fmla="*/ 143670 h 143670"/>
                <a:gd name="connsiteX0" fmla="*/ 0 w 333375"/>
                <a:gd name="connsiteY0" fmla="*/ 310355 h 310355"/>
                <a:gd name="connsiteX1" fmla="*/ 71438 w 333375"/>
                <a:gd name="connsiteY1" fmla="*/ 166685 h 310355"/>
                <a:gd name="connsiteX2" fmla="*/ 333375 w 333375"/>
                <a:gd name="connsiteY2" fmla="*/ 0 h 310355"/>
                <a:gd name="connsiteX3" fmla="*/ 0 w 333375"/>
                <a:gd name="connsiteY3" fmla="*/ 310355 h 310355"/>
                <a:gd name="connsiteX0" fmla="*/ 0 w 333375"/>
                <a:gd name="connsiteY0" fmla="*/ 310355 h 310355"/>
                <a:gd name="connsiteX1" fmla="*/ 197644 w 333375"/>
                <a:gd name="connsiteY1" fmla="*/ 7141 h 310355"/>
                <a:gd name="connsiteX2" fmla="*/ 333375 w 333375"/>
                <a:gd name="connsiteY2" fmla="*/ 0 h 310355"/>
                <a:gd name="connsiteX3" fmla="*/ 0 w 333375"/>
                <a:gd name="connsiteY3" fmla="*/ 310355 h 31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310355">
                  <a:moveTo>
                    <a:pt x="0" y="310355"/>
                  </a:moveTo>
                  <a:lnTo>
                    <a:pt x="197644" y="7141"/>
                  </a:lnTo>
                  <a:lnTo>
                    <a:pt x="333375" y="0"/>
                  </a:lnTo>
                  <a:lnTo>
                    <a:pt x="0" y="310355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3722012" y="2848982"/>
              <a:ext cx="385734" cy="150814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540543"/>
                <a:gd name="connsiteY0" fmla="*/ 0 h 149225"/>
                <a:gd name="connsiteX1" fmla="*/ 330993 w 540543"/>
                <a:gd name="connsiteY1" fmla="*/ 82550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540543"/>
                <a:gd name="connsiteY0" fmla="*/ 0 h 149225"/>
                <a:gd name="connsiteX1" fmla="*/ 92868 w 540543"/>
                <a:gd name="connsiteY1" fmla="*/ 37306 h 149225"/>
                <a:gd name="connsiteX2" fmla="*/ 540543 w 540543"/>
                <a:gd name="connsiteY2" fmla="*/ 149225 h 149225"/>
                <a:gd name="connsiteX3" fmla="*/ 0 w 540543"/>
                <a:gd name="connsiteY3" fmla="*/ 0 h 149225"/>
                <a:gd name="connsiteX0" fmla="*/ 0 w 169068"/>
                <a:gd name="connsiteY0" fmla="*/ 24606 h 61912"/>
                <a:gd name="connsiteX1" fmla="*/ 92868 w 169068"/>
                <a:gd name="connsiteY1" fmla="*/ 61912 h 61912"/>
                <a:gd name="connsiteX2" fmla="*/ 169068 w 169068"/>
                <a:gd name="connsiteY2" fmla="*/ 0 h 61912"/>
                <a:gd name="connsiteX3" fmla="*/ 0 w 169068"/>
                <a:gd name="connsiteY3" fmla="*/ 24606 h 61912"/>
                <a:gd name="connsiteX0" fmla="*/ 0 w 166687"/>
                <a:gd name="connsiteY0" fmla="*/ 17462 h 61912"/>
                <a:gd name="connsiteX1" fmla="*/ 90487 w 166687"/>
                <a:gd name="connsiteY1" fmla="*/ 61912 h 61912"/>
                <a:gd name="connsiteX2" fmla="*/ 166687 w 166687"/>
                <a:gd name="connsiteY2" fmla="*/ 0 h 61912"/>
                <a:gd name="connsiteX3" fmla="*/ 0 w 166687"/>
                <a:gd name="connsiteY3" fmla="*/ 17462 h 61912"/>
                <a:gd name="connsiteX0" fmla="*/ 0 w 290512"/>
                <a:gd name="connsiteY0" fmla="*/ 26988 h 26988"/>
                <a:gd name="connsiteX1" fmla="*/ 290512 w 290512"/>
                <a:gd name="connsiteY1" fmla="*/ 0 h 26988"/>
                <a:gd name="connsiteX2" fmla="*/ 166687 w 290512"/>
                <a:gd name="connsiteY2" fmla="*/ 9526 h 26988"/>
                <a:gd name="connsiteX3" fmla="*/ 0 w 290512"/>
                <a:gd name="connsiteY3" fmla="*/ 26988 h 26988"/>
                <a:gd name="connsiteX0" fmla="*/ 0 w 357187"/>
                <a:gd name="connsiteY0" fmla="*/ 26988 h 104776"/>
                <a:gd name="connsiteX1" fmla="*/ 290512 w 357187"/>
                <a:gd name="connsiteY1" fmla="*/ 0 h 104776"/>
                <a:gd name="connsiteX2" fmla="*/ 357187 w 357187"/>
                <a:gd name="connsiteY2" fmla="*/ 104776 h 104776"/>
                <a:gd name="connsiteX3" fmla="*/ 0 w 357187"/>
                <a:gd name="connsiteY3" fmla="*/ 26988 h 104776"/>
                <a:gd name="connsiteX0" fmla="*/ 0 w 157162"/>
                <a:gd name="connsiteY0" fmla="*/ 115094 h 115094"/>
                <a:gd name="connsiteX1" fmla="*/ 90487 w 157162"/>
                <a:gd name="connsiteY1" fmla="*/ 0 h 115094"/>
                <a:gd name="connsiteX2" fmla="*/ 157162 w 157162"/>
                <a:gd name="connsiteY2" fmla="*/ 104776 h 115094"/>
                <a:gd name="connsiteX3" fmla="*/ 0 w 157162"/>
                <a:gd name="connsiteY3" fmla="*/ 115094 h 115094"/>
                <a:gd name="connsiteX0" fmla="*/ 0 w 166687"/>
                <a:gd name="connsiteY0" fmla="*/ 115094 h 115094"/>
                <a:gd name="connsiteX1" fmla="*/ 90487 w 166687"/>
                <a:gd name="connsiteY1" fmla="*/ 0 h 115094"/>
                <a:gd name="connsiteX2" fmla="*/ 166687 w 166687"/>
                <a:gd name="connsiteY2" fmla="*/ 97633 h 115094"/>
                <a:gd name="connsiteX3" fmla="*/ 0 w 166687"/>
                <a:gd name="connsiteY3" fmla="*/ 115094 h 115094"/>
                <a:gd name="connsiteX0" fmla="*/ 0 w 130968"/>
                <a:gd name="connsiteY0" fmla="*/ 286544 h 286544"/>
                <a:gd name="connsiteX1" fmla="*/ 54768 w 130968"/>
                <a:gd name="connsiteY1" fmla="*/ 0 h 286544"/>
                <a:gd name="connsiteX2" fmla="*/ 130968 w 130968"/>
                <a:gd name="connsiteY2" fmla="*/ 97633 h 286544"/>
                <a:gd name="connsiteX3" fmla="*/ 0 w 130968"/>
                <a:gd name="connsiteY3" fmla="*/ 286544 h 286544"/>
                <a:gd name="connsiteX0" fmla="*/ 0 w 135731"/>
                <a:gd name="connsiteY0" fmla="*/ 277019 h 277019"/>
                <a:gd name="connsiteX1" fmla="*/ 59531 w 135731"/>
                <a:gd name="connsiteY1" fmla="*/ 0 h 277019"/>
                <a:gd name="connsiteX2" fmla="*/ 135731 w 135731"/>
                <a:gd name="connsiteY2" fmla="*/ 97633 h 277019"/>
                <a:gd name="connsiteX3" fmla="*/ 0 w 135731"/>
                <a:gd name="connsiteY3" fmla="*/ 277019 h 277019"/>
                <a:gd name="connsiteX0" fmla="*/ 0 w 73819"/>
                <a:gd name="connsiteY0" fmla="*/ 277019 h 277019"/>
                <a:gd name="connsiteX1" fmla="*/ 59531 w 73819"/>
                <a:gd name="connsiteY1" fmla="*/ 0 h 277019"/>
                <a:gd name="connsiteX2" fmla="*/ 73819 w 73819"/>
                <a:gd name="connsiteY2" fmla="*/ 200027 h 277019"/>
                <a:gd name="connsiteX3" fmla="*/ 0 w 73819"/>
                <a:gd name="connsiteY3" fmla="*/ 277019 h 277019"/>
                <a:gd name="connsiteX0" fmla="*/ 7144 w 80963"/>
                <a:gd name="connsiteY0" fmla="*/ 146051 h 146051"/>
                <a:gd name="connsiteX1" fmla="*/ 0 w 80963"/>
                <a:gd name="connsiteY1" fmla="*/ 0 h 146051"/>
                <a:gd name="connsiteX2" fmla="*/ 80963 w 80963"/>
                <a:gd name="connsiteY2" fmla="*/ 69059 h 146051"/>
                <a:gd name="connsiteX3" fmla="*/ 7144 w 80963"/>
                <a:gd name="connsiteY3" fmla="*/ 146051 h 146051"/>
                <a:gd name="connsiteX0" fmla="*/ 7144 w 259556"/>
                <a:gd name="connsiteY0" fmla="*/ 146051 h 146051"/>
                <a:gd name="connsiteX1" fmla="*/ 0 w 259556"/>
                <a:gd name="connsiteY1" fmla="*/ 0 h 146051"/>
                <a:gd name="connsiteX2" fmla="*/ 259556 w 259556"/>
                <a:gd name="connsiteY2" fmla="*/ 128590 h 146051"/>
                <a:gd name="connsiteX3" fmla="*/ 7144 w 259556"/>
                <a:gd name="connsiteY3" fmla="*/ 146051 h 146051"/>
                <a:gd name="connsiteX0" fmla="*/ 0 w 252412"/>
                <a:gd name="connsiteY0" fmla="*/ 86520 h 86520"/>
                <a:gd name="connsiteX1" fmla="*/ 164306 w 252412"/>
                <a:gd name="connsiteY1" fmla="*/ 0 h 86520"/>
                <a:gd name="connsiteX2" fmla="*/ 252412 w 252412"/>
                <a:gd name="connsiteY2" fmla="*/ 69059 h 86520"/>
                <a:gd name="connsiteX3" fmla="*/ 0 w 252412"/>
                <a:gd name="connsiteY3" fmla="*/ 86520 h 86520"/>
                <a:gd name="connsiteX0" fmla="*/ 0 w 159544"/>
                <a:gd name="connsiteY0" fmla="*/ 143670 h 143670"/>
                <a:gd name="connsiteX1" fmla="*/ 71438 w 159544"/>
                <a:gd name="connsiteY1" fmla="*/ 0 h 143670"/>
                <a:gd name="connsiteX2" fmla="*/ 159544 w 159544"/>
                <a:gd name="connsiteY2" fmla="*/ 69059 h 143670"/>
                <a:gd name="connsiteX3" fmla="*/ 0 w 159544"/>
                <a:gd name="connsiteY3" fmla="*/ 143670 h 143670"/>
                <a:gd name="connsiteX0" fmla="*/ 0 w 333375"/>
                <a:gd name="connsiteY0" fmla="*/ 310355 h 310355"/>
                <a:gd name="connsiteX1" fmla="*/ 71438 w 333375"/>
                <a:gd name="connsiteY1" fmla="*/ 166685 h 310355"/>
                <a:gd name="connsiteX2" fmla="*/ 333375 w 333375"/>
                <a:gd name="connsiteY2" fmla="*/ 0 h 310355"/>
                <a:gd name="connsiteX3" fmla="*/ 0 w 333375"/>
                <a:gd name="connsiteY3" fmla="*/ 310355 h 310355"/>
                <a:gd name="connsiteX0" fmla="*/ 0 w 333375"/>
                <a:gd name="connsiteY0" fmla="*/ 310355 h 310355"/>
                <a:gd name="connsiteX1" fmla="*/ 197644 w 333375"/>
                <a:gd name="connsiteY1" fmla="*/ 7141 h 310355"/>
                <a:gd name="connsiteX2" fmla="*/ 333375 w 333375"/>
                <a:gd name="connsiteY2" fmla="*/ 0 h 310355"/>
                <a:gd name="connsiteX3" fmla="*/ 0 w 333375"/>
                <a:gd name="connsiteY3" fmla="*/ 310355 h 310355"/>
                <a:gd name="connsiteX0" fmla="*/ 0 w 519113"/>
                <a:gd name="connsiteY0" fmla="*/ 7936 h 7936"/>
                <a:gd name="connsiteX1" fmla="*/ 383382 w 519113"/>
                <a:gd name="connsiteY1" fmla="*/ 7141 h 7936"/>
                <a:gd name="connsiteX2" fmla="*/ 519113 w 519113"/>
                <a:gd name="connsiteY2" fmla="*/ 0 h 7936"/>
                <a:gd name="connsiteX3" fmla="*/ 0 w 519113"/>
                <a:gd name="connsiteY3" fmla="*/ 7936 h 7936"/>
                <a:gd name="connsiteX0" fmla="*/ 0 w 10000"/>
                <a:gd name="connsiteY0" fmla="*/ 190038 h 190038"/>
                <a:gd name="connsiteX1" fmla="*/ 7431 w 10000"/>
                <a:gd name="connsiteY1" fmla="*/ 0 h 190038"/>
                <a:gd name="connsiteX2" fmla="*/ 10000 w 10000"/>
                <a:gd name="connsiteY2" fmla="*/ 180038 h 190038"/>
                <a:gd name="connsiteX3" fmla="*/ 0 w 10000"/>
                <a:gd name="connsiteY3" fmla="*/ 190038 h 190038"/>
                <a:gd name="connsiteX0" fmla="*/ 0 w 7604"/>
                <a:gd name="connsiteY0" fmla="*/ 190038 h 190038"/>
                <a:gd name="connsiteX1" fmla="*/ 7431 w 7604"/>
                <a:gd name="connsiteY1" fmla="*/ 0 h 190038"/>
                <a:gd name="connsiteX2" fmla="*/ 6514 w 7604"/>
                <a:gd name="connsiteY2" fmla="*/ 120027 h 190038"/>
                <a:gd name="connsiteX3" fmla="*/ 0 w 7604"/>
                <a:gd name="connsiteY3" fmla="*/ 190038 h 190038"/>
                <a:gd name="connsiteX0" fmla="*/ 0 w 9772"/>
                <a:gd name="connsiteY0" fmla="*/ 10000 h 10000"/>
                <a:gd name="connsiteX1" fmla="*/ 9772 w 9772"/>
                <a:gd name="connsiteY1" fmla="*/ 0 h 10000"/>
                <a:gd name="connsiteX2" fmla="*/ 8567 w 9772"/>
                <a:gd name="connsiteY2" fmla="*/ 6316 h 10000"/>
                <a:gd name="connsiteX3" fmla="*/ 0 w 9772"/>
                <a:gd name="connsiteY3" fmla="*/ 1000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644 w 10000"/>
                <a:gd name="connsiteY2" fmla="*/ 5211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8644" y="5211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/>
            <p:cNvCxnSpPr/>
            <p:nvPr/>
          </p:nvCxnSpPr>
          <p:spPr>
            <a:xfrm flipH="1" flipV="1">
              <a:off x="3076575" y="3000375"/>
              <a:ext cx="588170" cy="261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3348038" y="1850231"/>
              <a:ext cx="376237" cy="26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89" idx="0"/>
              <a:endCxn id="388" idx="3"/>
            </p:cNvCxnSpPr>
            <p:nvPr/>
          </p:nvCxnSpPr>
          <p:spPr>
            <a:xfrm flipH="1" flipV="1">
              <a:off x="4067175" y="1993106"/>
              <a:ext cx="264319" cy="3571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8" name="Group 467"/>
          <p:cNvGrpSpPr/>
          <p:nvPr/>
        </p:nvGrpSpPr>
        <p:grpSpPr>
          <a:xfrm>
            <a:off x="6149158" y="2081740"/>
            <a:ext cx="2455060" cy="1770356"/>
            <a:chOff x="4900383" y="1507341"/>
            <a:chExt cx="2455060" cy="1770356"/>
          </a:xfrm>
        </p:grpSpPr>
        <p:sp>
          <p:nvSpPr>
            <p:cNvPr id="396" name="Oval 395"/>
            <p:cNvSpPr/>
            <p:nvPr/>
          </p:nvSpPr>
          <p:spPr>
            <a:xfrm>
              <a:off x="6307757" y="286660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6356546" y="285470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5223381" y="196226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5272327" y="191463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5931255" y="169728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5731120" y="164256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5698603" y="172360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5687229" y="181696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6972463" y="219803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6907915" y="230137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6945764" y="23359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6889311" y="246949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6961537" y="24883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7013258" y="24509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 rot="15087336">
              <a:off x="5224028" y="25120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 rot="15087336">
              <a:off x="5234005" y="265049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 rot="15087336">
              <a:off x="5317277" y="270802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 rot="15087336">
              <a:off x="5293818" y="257513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 rot="15087336">
              <a:off x="5386024" y="261165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 rot="15087336">
              <a:off x="5402733" y="269060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 rot="15087336">
              <a:off x="5438310" y="288909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 rot="15087336">
              <a:off x="5362698" y="28927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 rot="15087336">
              <a:off x="5479661" y="298181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 rot="15087336">
              <a:off x="5678431" y="293852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 rot="15087336">
              <a:off x="5627478" y="289243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 rot="15087336">
              <a:off x="5696516" y="28449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 flipV="1">
              <a:off x="6708617" y="18369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 flipV="1">
              <a:off x="6694620" y="175565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V="1">
              <a:off x="6569929" y="16975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 flipV="1">
              <a:off x="6496629" y="167841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 flipV="1">
              <a:off x="6431206" y="170993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 flipV="1">
              <a:off x="6461968" y="177941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 flipV="1">
              <a:off x="6414685" y="179588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 flipV="1">
              <a:off x="6366137" y="172690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6683998" y="276951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743409" y="270563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 rot="15087336">
              <a:off x="5807741" y="275331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 rot="15087336">
              <a:off x="5547347" y="256877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 rot="15087336">
              <a:off x="5067602" y="246465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 rot="15087336">
              <a:off x="5149681" y="278448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 rot="15087336">
              <a:off x="5678316" y="309242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 rot="15087336">
              <a:off x="6139289" y="280560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 rot="15087336">
              <a:off x="6463167" y="301225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 rot="15087336">
              <a:off x="6551679" y="2650154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 rot="15087336">
              <a:off x="6979787" y="264101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 rot="15087336">
              <a:off x="7166136" y="238906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 rot="15087336">
              <a:off x="6771238" y="220571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 rot="15087336">
              <a:off x="6568831" y="188899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 rot="15087336">
              <a:off x="6277160" y="185960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 rot="15087336">
              <a:off x="5832548" y="186705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rot="15087336">
              <a:off x="5600398" y="151489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 rot="15087336">
              <a:off x="5400329" y="206593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 rot="15087336">
              <a:off x="5078149" y="207823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 rot="15087336">
              <a:off x="5230446" y="165807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 rot="15087336">
              <a:off x="5040585" y="1824235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 rot="15087336">
              <a:off x="5981402" y="1507341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 rot="15087336">
              <a:off x="6933968" y="179454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 rot="15087336">
              <a:off x="6915507" y="2928079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 rot="15087336">
              <a:off x="5890026" y="3099465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 rot="15087336">
              <a:off x="5566492" y="2295029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 rot="15087336">
              <a:off x="6617378" y="238906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 rot="15087336">
              <a:off x="5842639" y="2127673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 rot="15087336">
              <a:off x="4900383" y="2254270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 rot="15087336">
              <a:off x="5185497" y="3140537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 rot="15087336">
              <a:off x="6700119" y="3098605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 rot="15087336">
              <a:off x="7218283" y="1926536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 rot="15087336">
              <a:off x="7114638" y="2808905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 rot="15087336">
              <a:off x="6790353" y="1522177"/>
              <a:ext cx="137160" cy="1371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5108575" y="1577975"/>
              <a:ext cx="1374775" cy="774700"/>
            </a:xfrm>
            <a:custGeom>
              <a:avLst/>
              <a:gdLst>
                <a:gd name="connsiteX0" fmla="*/ 44450 w 1374775"/>
                <a:gd name="connsiteY0" fmla="*/ 571500 h 774700"/>
                <a:gd name="connsiteX1" fmla="*/ 0 w 1374775"/>
                <a:gd name="connsiteY1" fmla="*/ 317500 h 774700"/>
                <a:gd name="connsiteX2" fmla="*/ 196850 w 1374775"/>
                <a:gd name="connsiteY2" fmla="*/ 149225 h 774700"/>
                <a:gd name="connsiteX3" fmla="*/ 565150 w 1374775"/>
                <a:gd name="connsiteY3" fmla="*/ 6350 h 774700"/>
                <a:gd name="connsiteX4" fmla="*/ 955675 w 1374775"/>
                <a:gd name="connsiteY4" fmla="*/ 0 h 774700"/>
                <a:gd name="connsiteX5" fmla="*/ 1304925 w 1374775"/>
                <a:gd name="connsiteY5" fmla="*/ 203200 h 774700"/>
                <a:gd name="connsiteX6" fmla="*/ 1374775 w 1374775"/>
                <a:gd name="connsiteY6" fmla="*/ 292100 h 774700"/>
                <a:gd name="connsiteX7" fmla="*/ 1238250 w 1374775"/>
                <a:gd name="connsiteY7" fmla="*/ 365125 h 774700"/>
                <a:gd name="connsiteX8" fmla="*/ 889000 w 1374775"/>
                <a:gd name="connsiteY8" fmla="*/ 190500 h 774700"/>
                <a:gd name="connsiteX9" fmla="*/ 781050 w 1374775"/>
                <a:gd name="connsiteY9" fmla="*/ 361950 h 774700"/>
                <a:gd name="connsiteX10" fmla="*/ 809625 w 1374775"/>
                <a:gd name="connsiteY10" fmla="*/ 628650 h 774700"/>
                <a:gd name="connsiteX11" fmla="*/ 536575 w 1374775"/>
                <a:gd name="connsiteY11" fmla="*/ 774700 h 774700"/>
                <a:gd name="connsiteX12" fmla="*/ 44450 w 1374775"/>
                <a:gd name="connsiteY12" fmla="*/ 5715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4775" h="774700">
                  <a:moveTo>
                    <a:pt x="44450" y="571500"/>
                  </a:moveTo>
                  <a:lnTo>
                    <a:pt x="0" y="317500"/>
                  </a:lnTo>
                  <a:lnTo>
                    <a:pt x="196850" y="149225"/>
                  </a:lnTo>
                  <a:lnTo>
                    <a:pt x="565150" y="6350"/>
                  </a:lnTo>
                  <a:lnTo>
                    <a:pt x="955675" y="0"/>
                  </a:lnTo>
                  <a:lnTo>
                    <a:pt x="1304925" y="203200"/>
                  </a:lnTo>
                  <a:lnTo>
                    <a:pt x="1374775" y="292100"/>
                  </a:lnTo>
                  <a:lnTo>
                    <a:pt x="1238250" y="365125"/>
                  </a:lnTo>
                  <a:lnTo>
                    <a:pt x="889000" y="190500"/>
                  </a:lnTo>
                  <a:lnTo>
                    <a:pt x="781050" y="361950"/>
                  </a:lnTo>
                  <a:lnTo>
                    <a:pt x="809625" y="628650"/>
                  </a:lnTo>
                  <a:lnTo>
                    <a:pt x="536575" y="774700"/>
                  </a:lnTo>
                  <a:lnTo>
                    <a:pt x="44450" y="5715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6343650" y="1574800"/>
              <a:ext cx="958850" cy="708025"/>
            </a:xfrm>
            <a:custGeom>
              <a:avLst/>
              <a:gdLst>
                <a:gd name="connsiteX0" fmla="*/ 479425 w 958850"/>
                <a:gd name="connsiteY0" fmla="*/ 708025 h 708025"/>
                <a:gd name="connsiteX1" fmla="*/ 711200 w 958850"/>
                <a:gd name="connsiteY1" fmla="*/ 692150 h 708025"/>
                <a:gd name="connsiteX2" fmla="*/ 958850 w 958850"/>
                <a:gd name="connsiteY2" fmla="*/ 419100 h 708025"/>
                <a:gd name="connsiteX3" fmla="*/ 657225 w 958850"/>
                <a:gd name="connsiteY3" fmla="*/ 298450 h 708025"/>
                <a:gd name="connsiteX4" fmla="*/ 508000 w 958850"/>
                <a:gd name="connsiteY4" fmla="*/ 0 h 708025"/>
                <a:gd name="connsiteX5" fmla="*/ 212725 w 958850"/>
                <a:gd name="connsiteY5" fmla="*/ 165100 h 708025"/>
                <a:gd name="connsiteX6" fmla="*/ 57150 w 958850"/>
                <a:gd name="connsiteY6" fmla="*/ 200025 h 708025"/>
                <a:gd name="connsiteX7" fmla="*/ 0 w 958850"/>
                <a:gd name="connsiteY7" fmla="*/ 368300 h 708025"/>
                <a:gd name="connsiteX8" fmla="*/ 298450 w 958850"/>
                <a:gd name="connsiteY8" fmla="*/ 393700 h 708025"/>
                <a:gd name="connsiteX9" fmla="*/ 479425 w 958850"/>
                <a:gd name="connsiteY9" fmla="*/ 708025 h 7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850" h="708025">
                  <a:moveTo>
                    <a:pt x="479425" y="708025"/>
                  </a:moveTo>
                  <a:lnTo>
                    <a:pt x="711200" y="692150"/>
                  </a:lnTo>
                  <a:lnTo>
                    <a:pt x="958850" y="419100"/>
                  </a:lnTo>
                  <a:lnTo>
                    <a:pt x="657225" y="298450"/>
                  </a:lnTo>
                  <a:lnTo>
                    <a:pt x="508000" y="0"/>
                  </a:lnTo>
                  <a:lnTo>
                    <a:pt x="212725" y="165100"/>
                  </a:lnTo>
                  <a:lnTo>
                    <a:pt x="57150" y="200025"/>
                  </a:lnTo>
                  <a:lnTo>
                    <a:pt x="0" y="368300"/>
                  </a:lnTo>
                  <a:lnTo>
                    <a:pt x="298450" y="393700"/>
                  </a:lnTo>
                  <a:lnTo>
                    <a:pt x="479425" y="708025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5988050" y="2263775"/>
              <a:ext cx="1244600" cy="908050"/>
            </a:xfrm>
            <a:custGeom>
              <a:avLst/>
              <a:gdLst>
                <a:gd name="connsiteX0" fmla="*/ 0 w 1025525"/>
                <a:gd name="connsiteY0" fmla="*/ 609600 h 908050"/>
                <a:gd name="connsiteX1" fmla="*/ 168275 w 1025525"/>
                <a:gd name="connsiteY1" fmla="*/ 679450 h 908050"/>
                <a:gd name="connsiteX2" fmla="*/ 327025 w 1025525"/>
                <a:gd name="connsiteY2" fmla="*/ 822325 h 908050"/>
                <a:gd name="connsiteX3" fmla="*/ 558800 w 1025525"/>
                <a:gd name="connsiteY3" fmla="*/ 908050 h 908050"/>
                <a:gd name="connsiteX4" fmla="*/ 774700 w 1025525"/>
                <a:gd name="connsiteY4" fmla="*/ 730250 h 908050"/>
                <a:gd name="connsiteX5" fmla="*/ 974725 w 1025525"/>
                <a:gd name="connsiteY5" fmla="*/ 612775 h 908050"/>
                <a:gd name="connsiteX6" fmla="*/ 844550 w 1025525"/>
                <a:gd name="connsiteY6" fmla="*/ 447675 h 908050"/>
                <a:gd name="connsiteX7" fmla="*/ 873125 w 1025525"/>
                <a:gd name="connsiteY7" fmla="*/ 254000 h 908050"/>
                <a:gd name="connsiteX8" fmla="*/ 1025525 w 1025525"/>
                <a:gd name="connsiteY8" fmla="*/ 190500 h 908050"/>
                <a:gd name="connsiteX9" fmla="*/ 850900 w 1025525"/>
                <a:gd name="connsiteY9" fmla="*/ 0 h 908050"/>
                <a:gd name="connsiteX10" fmla="*/ 615950 w 1025525"/>
                <a:gd name="connsiteY10" fmla="*/ 22225 h 908050"/>
                <a:gd name="connsiteX11" fmla="*/ 476250 w 1025525"/>
                <a:gd name="connsiteY11" fmla="*/ 193675 h 908050"/>
                <a:gd name="connsiteX12" fmla="*/ 412750 w 1025525"/>
                <a:gd name="connsiteY12" fmla="*/ 460375 h 908050"/>
                <a:gd name="connsiteX13" fmla="*/ 219075 w 1025525"/>
                <a:gd name="connsiteY13" fmla="*/ 657225 h 908050"/>
                <a:gd name="connsiteX14" fmla="*/ 0 w 1025525"/>
                <a:gd name="connsiteY14" fmla="*/ 609600 h 908050"/>
                <a:gd name="connsiteX0" fmla="*/ 0 w 1025525"/>
                <a:gd name="connsiteY0" fmla="*/ 615950 h 908050"/>
                <a:gd name="connsiteX1" fmla="*/ 168275 w 1025525"/>
                <a:gd name="connsiteY1" fmla="*/ 679450 h 908050"/>
                <a:gd name="connsiteX2" fmla="*/ 327025 w 1025525"/>
                <a:gd name="connsiteY2" fmla="*/ 822325 h 908050"/>
                <a:gd name="connsiteX3" fmla="*/ 558800 w 1025525"/>
                <a:gd name="connsiteY3" fmla="*/ 908050 h 908050"/>
                <a:gd name="connsiteX4" fmla="*/ 774700 w 1025525"/>
                <a:gd name="connsiteY4" fmla="*/ 730250 h 908050"/>
                <a:gd name="connsiteX5" fmla="*/ 974725 w 1025525"/>
                <a:gd name="connsiteY5" fmla="*/ 612775 h 908050"/>
                <a:gd name="connsiteX6" fmla="*/ 844550 w 1025525"/>
                <a:gd name="connsiteY6" fmla="*/ 447675 h 908050"/>
                <a:gd name="connsiteX7" fmla="*/ 873125 w 1025525"/>
                <a:gd name="connsiteY7" fmla="*/ 254000 h 908050"/>
                <a:gd name="connsiteX8" fmla="*/ 1025525 w 1025525"/>
                <a:gd name="connsiteY8" fmla="*/ 190500 h 908050"/>
                <a:gd name="connsiteX9" fmla="*/ 850900 w 1025525"/>
                <a:gd name="connsiteY9" fmla="*/ 0 h 908050"/>
                <a:gd name="connsiteX10" fmla="*/ 615950 w 1025525"/>
                <a:gd name="connsiteY10" fmla="*/ 22225 h 908050"/>
                <a:gd name="connsiteX11" fmla="*/ 476250 w 1025525"/>
                <a:gd name="connsiteY11" fmla="*/ 193675 h 908050"/>
                <a:gd name="connsiteX12" fmla="*/ 412750 w 1025525"/>
                <a:gd name="connsiteY12" fmla="*/ 460375 h 908050"/>
                <a:gd name="connsiteX13" fmla="*/ 219075 w 1025525"/>
                <a:gd name="connsiteY13" fmla="*/ 657225 h 908050"/>
                <a:gd name="connsiteX14" fmla="*/ 0 w 1025525"/>
                <a:gd name="connsiteY14" fmla="*/ 615950 h 908050"/>
                <a:gd name="connsiteX0" fmla="*/ 0 w 1025525"/>
                <a:gd name="connsiteY0" fmla="*/ 615950 h 908050"/>
                <a:gd name="connsiteX1" fmla="*/ 92075 w 1025525"/>
                <a:gd name="connsiteY1" fmla="*/ 654050 h 908050"/>
                <a:gd name="connsiteX2" fmla="*/ 168275 w 1025525"/>
                <a:gd name="connsiteY2" fmla="*/ 679450 h 908050"/>
                <a:gd name="connsiteX3" fmla="*/ 327025 w 1025525"/>
                <a:gd name="connsiteY3" fmla="*/ 822325 h 908050"/>
                <a:gd name="connsiteX4" fmla="*/ 558800 w 1025525"/>
                <a:gd name="connsiteY4" fmla="*/ 908050 h 908050"/>
                <a:gd name="connsiteX5" fmla="*/ 774700 w 1025525"/>
                <a:gd name="connsiteY5" fmla="*/ 730250 h 908050"/>
                <a:gd name="connsiteX6" fmla="*/ 974725 w 1025525"/>
                <a:gd name="connsiteY6" fmla="*/ 612775 h 908050"/>
                <a:gd name="connsiteX7" fmla="*/ 844550 w 1025525"/>
                <a:gd name="connsiteY7" fmla="*/ 447675 h 908050"/>
                <a:gd name="connsiteX8" fmla="*/ 873125 w 1025525"/>
                <a:gd name="connsiteY8" fmla="*/ 254000 h 908050"/>
                <a:gd name="connsiteX9" fmla="*/ 1025525 w 1025525"/>
                <a:gd name="connsiteY9" fmla="*/ 190500 h 908050"/>
                <a:gd name="connsiteX10" fmla="*/ 850900 w 1025525"/>
                <a:gd name="connsiteY10" fmla="*/ 0 h 908050"/>
                <a:gd name="connsiteX11" fmla="*/ 615950 w 1025525"/>
                <a:gd name="connsiteY11" fmla="*/ 22225 h 908050"/>
                <a:gd name="connsiteX12" fmla="*/ 476250 w 1025525"/>
                <a:gd name="connsiteY12" fmla="*/ 193675 h 908050"/>
                <a:gd name="connsiteX13" fmla="*/ 412750 w 1025525"/>
                <a:gd name="connsiteY13" fmla="*/ 460375 h 908050"/>
                <a:gd name="connsiteX14" fmla="*/ 219075 w 1025525"/>
                <a:gd name="connsiteY14" fmla="*/ 657225 h 908050"/>
                <a:gd name="connsiteX15" fmla="*/ 0 w 1025525"/>
                <a:gd name="connsiteY15" fmla="*/ 615950 h 908050"/>
                <a:gd name="connsiteX0" fmla="*/ 219075 w 1244600"/>
                <a:gd name="connsiteY0" fmla="*/ 615950 h 908050"/>
                <a:gd name="connsiteX1" fmla="*/ 0 w 1244600"/>
                <a:gd name="connsiteY1" fmla="*/ 698500 h 908050"/>
                <a:gd name="connsiteX2" fmla="*/ 387350 w 1244600"/>
                <a:gd name="connsiteY2" fmla="*/ 679450 h 908050"/>
                <a:gd name="connsiteX3" fmla="*/ 546100 w 1244600"/>
                <a:gd name="connsiteY3" fmla="*/ 822325 h 908050"/>
                <a:gd name="connsiteX4" fmla="*/ 777875 w 1244600"/>
                <a:gd name="connsiteY4" fmla="*/ 908050 h 908050"/>
                <a:gd name="connsiteX5" fmla="*/ 993775 w 1244600"/>
                <a:gd name="connsiteY5" fmla="*/ 730250 h 908050"/>
                <a:gd name="connsiteX6" fmla="*/ 1193800 w 1244600"/>
                <a:gd name="connsiteY6" fmla="*/ 612775 h 908050"/>
                <a:gd name="connsiteX7" fmla="*/ 1063625 w 1244600"/>
                <a:gd name="connsiteY7" fmla="*/ 447675 h 908050"/>
                <a:gd name="connsiteX8" fmla="*/ 1092200 w 1244600"/>
                <a:gd name="connsiteY8" fmla="*/ 254000 h 908050"/>
                <a:gd name="connsiteX9" fmla="*/ 1244600 w 1244600"/>
                <a:gd name="connsiteY9" fmla="*/ 190500 h 908050"/>
                <a:gd name="connsiteX10" fmla="*/ 1069975 w 1244600"/>
                <a:gd name="connsiteY10" fmla="*/ 0 h 908050"/>
                <a:gd name="connsiteX11" fmla="*/ 835025 w 1244600"/>
                <a:gd name="connsiteY11" fmla="*/ 22225 h 908050"/>
                <a:gd name="connsiteX12" fmla="*/ 695325 w 1244600"/>
                <a:gd name="connsiteY12" fmla="*/ 193675 h 908050"/>
                <a:gd name="connsiteX13" fmla="*/ 631825 w 1244600"/>
                <a:gd name="connsiteY13" fmla="*/ 460375 h 908050"/>
                <a:gd name="connsiteX14" fmla="*/ 438150 w 1244600"/>
                <a:gd name="connsiteY14" fmla="*/ 657225 h 908050"/>
                <a:gd name="connsiteX15" fmla="*/ 219075 w 1244600"/>
                <a:gd name="connsiteY15" fmla="*/ 615950 h 908050"/>
                <a:gd name="connsiteX0" fmla="*/ 219075 w 1244600"/>
                <a:gd name="connsiteY0" fmla="*/ 615950 h 908050"/>
                <a:gd name="connsiteX1" fmla="*/ 0 w 1244600"/>
                <a:gd name="connsiteY1" fmla="*/ 698500 h 908050"/>
                <a:gd name="connsiteX2" fmla="*/ 387350 w 1244600"/>
                <a:gd name="connsiteY2" fmla="*/ 685800 h 908050"/>
                <a:gd name="connsiteX3" fmla="*/ 546100 w 1244600"/>
                <a:gd name="connsiteY3" fmla="*/ 822325 h 908050"/>
                <a:gd name="connsiteX4" fmla="*/ 777875 w 1244600"/>
                <a:gd name="connsiteY4" fmla="*/ 908050 h 908050"/>
                <a:gd name="connsiteX5" fmla="*/ 993775 w 1244600"/>
                <a:gd name="connsiteY5" fmla="*/ 730250 h 908050"/>
                <a:gd name="connsiteX6" fmla="*/ 1193800 w 1244600"/>
                <a:gd name="connsiteY6" fmla="*/ 612775 h 908050"/>
                <a:gd name="connsiteX7" fmla="*/ 1063625 w 1244600"/>
                <a:gd name="connsiteY7" fmla="*/ 447675 h 908050"/>
                <a:gd name="connsiteX8" fmla="*/ 1092200 w 1244600"/>
                <a:gd name="connsiteY8" fmla="*/ 254000 h 908050"/>
                <a:gd name="connsiteX9" fmla="*/ 1244600 w 1244600"/>
                <a:gd name="connsiteY9" fmla="*/ 190500 h 908050"/>
                <a:gd name="connsiteX10" fmla="*/ 1069975 w 1244600"/>
                <a:gd name="connsiteY10" fmla="*/ 0 h 908050"/>
                <a:gd name="connsiteX11" fmla="*/ 835025 w 1244600"/>
                <a:gd name="connsiteY11" fmla="*/ 22225 h 908050"/>
                <a:gd name="connsiteX12" fmla="*/ 695325 w 1244600"/>
                <a:gd name="connsiteY12" fmla="*/ 193675 h 908050"/>
                <a:gd name="connsiteX13" fmla="*/ 631825 w 1244600"/>
                <a:gd name="connsiteY13" fmla="*/ 460375 h 908050"/>
                <a:gd name="connsiteX14" fmla="*/ 438150 w 1244600"/>
                <a:gd name="connsiteY14" fmla="*/ 657225 h 908050"/>
                <a:gd name="connsiteX15" fmla="*/ 219075 w 1244600"/>
                <a:gd name="connsiteY15" fmla="*/ 61595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4600" h="908050">
                  <a:moveTo>
                    <a:pt x="219075" y="615950"/>
                  </a:moveTo>
                  <a:lnTo>
                    <a:pt x="0" y="698500"/>
                  </a:lnTo>
                  <a:lnTo>
                    <a:pt x="387350" y="685800"/>
                  </a:lnTo>
                  <a:lnTo>
                    <a:pt x="546100" y="822325"/>
                  </a:lnTo>
                  <a:lnTo>
                    <a:pt x="777875" y="908050"/>
                  </a:lnTo>
                  <a:lnTo>
                    <a:pt x="993775" y="730250"/>
                  </a:lnTo>
                  <a:lnTo>
                    <a:pt x="1193800" y="612775"/>
                  </a:lnTo>
                  <a:lnTo>
                    <a:pt x="1063625" y="447675"/>
                  </a:lnTo>
                  <a:lnTo>
                    <a:pt x="1092200" y="254000"/>
                  </a:lnTo>
                  <a:lnTo>
                    <a:pt x="1244600" y="190500"/>
                  </a:lnTo>
                  <a:lnTo>
                    <a:pt x="1069975" y="0"/>
                  </a:lnTo>
                  <a:lnTo>
                    <a:pt x="835025" y="22225"/>
                  </a:lnTo>
                  <a:lnTo>
                    <a:pt x="695325" y="193675"/>
                  </a:lnTo>
                  <a:lnTo>
                    <a:pt x="631825" y="460375"/>
                  </a:lnTo>
                  <a:lnTo>
                    <a:pt x="438150" y="657225"/>
                  </a:lnTo>
                  <a:lnTo>
                    <a:pt x="219075" y="61595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4968875" y="2146300"/>
              <a:ext cx="1235075" cy="1069975"/>
            </a:xfrm>
            <a:custGeom>
              <a:avLst/>
              <a:gdLst>
                <a:gd name="connsiteX0" fmla="*/ 1235075 w 1235075"/>
                <a:gd name="connsiteY0" fmla="*/ 730250 h 1069975"/>
                <a:gd name="connsiteX1" fmla="*/ 993775 w 1235075"/>
                <a:gd name="connsiteY1" fmla="*/ 1035050 h 1069975"/>
                <a:gd name="connsiteX2" fmla="*/ 771525 w 1235075"/>
                <a:gd name="connsiteY2" fmla="*/ 1016000 h 1069975"/>
                <a:gd name="connsiteX3" fmla="*/ 273050 w 1235075"/>
                <a:gd name="connsiteY3" fmla="*/ 1069975 h 1069975"/>
                <a:gd name="connsiteX4" fmla="*/ 247650 w 1235075"/>
                <a:gd name="connsiteY4" fmla="*/ 704850 h 1069975"/>
                <a:gd name="connsiteX5" fmla="*/ 171450 w 1235075"/>
                <a:gd name="connsiteY5" fmla="*/ 381000 h 1069975"/>
                <a:gd name="connsiteX6" fmla="*/ 0 w 1235075"/>
                <a:gd name="connsiteY6" fmla="*/ 165100 h 1069975"/>
                <a:gd name="connsiteX7" fmla="*/ 184150 w 1235075"/>
                <a:gd name="connsiteY7" fmla="*/ 0 h 1069975"/>
                <a:gd name="connsiteX8" fmla="*/ 676275 w 1235075"/>
                <a:gd name="connsiteY8" fmla="*/ 215900 h 1069975"/>
                <a:gd name="connsiteX9" fmla="*/ 650875 w 1235075"/>
                <a:gd name="connsiteY9" fmla="*/ 488950 h 1069975"/>
                <a:gd name="connsiteX10" fmla="*/ 920750 w 1235075"/>
                <a:gd name="connsiteY10" fmla="*/ 676275 h 1069975"/>
                <a:gd name="connsiteX11" fmla="*/ 1235075 w 1235075"/>
                <a:gd name="connsiteY11" fmla="*/ 730250 h 1069975"/>
                <a:gd name="connsiteX0" fmla="*/ 1235075 w 1235075"/>
                <a:gd name="connsiteY0" fmla="*/ 730250 h 1069975"/>
                <a:gd name="connsiteX1" fmla="*/ 993775 w 1235075"/>
                <a:gd name="connsiteY1" fmla="*/ 1035050 h 1069975"/>
                <a:gd name="connsiteX2" fmla="*/ 771525 w 1235075"/>
                <a:gd name="connsiteY2" fmla="*/ 1016000 h 1069975"/>
                <a:gd name="connsiteX3" fmla="*/ 273050 w 1235075"/>
                <a:gd name="connsiteY3" fmla="*/ 1069975 h 1069975"/>
                <a:gd name="connsiteX4" fmla="*/ 247650 w 1235075"/>
                <a:gd name="connsiteY4" fmla="*/ 704850 h 1069975"/>
                <a:gd name="connsiteX5" fmla="*/ 171450 w 1235075"/>
                <a:gd name="connsiteY5" fmla="*/ 381000 h 1069975"/>
                <a:gd name="connsiteX6" fmla="*/ 0 w 1235075"/>
                <a:gd name="connsiteY6" fmla="*/ 165100 h 1069975"/>
                <a:gd name="connsiteX7" fmla="*/ 184150 w 1235075"/>
                <a:gd name="connsiteY7" fmla="*/ 0 h 1069975"/>
                <a:gd name="connsiteX8" fmla="*/ 679450 w 1235075"/>
                <a:gd name="connsiteY8" fmla="*/ 200025 h 1069975"/>
                <a:gd name="connsiteX9" fmla="*/ 650875 w 1235075"/>
                <a:gd name="connsiteY9" fmla="*/ 488950 h 1069975"/>
                <a:gd name="connsiteX10" fmla="*/ 920750 w 1235075"/>
                <a:gd name="connsiteY10" fmla="*/ 676275 h 1069975"/>
                <a:gd name="connsiteX11" fmla="*/ 1235075 w 1235075"/>
                <a:gd name="connsiteY11" fmla="*/ 730250 h 10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075" h="1069975">
                  <a:moveTo>
                    <a:pt x="1235075" y="730250"/>
                  </a:moveTo>
                  <a:lnTo>
                    <a:pt x="993775" y="1035050"/>
                  </a:lnTo>
                  <a:lnTo>
                    <a:pt x="771525" y="1016000"/>
                  </a:lnTo>
                  <a:lnTo>
                    <a:pt x="273050" y="1069975"/>
                  </a:lnTo>
                  <a:lnTo>
                    <a:pt x="247650" y="704850"/>
                  </a:lnTo>
                  <a:lnTo>
                    <a:pt x="171450" y="381000"/>
                  </a:lnTo>
                  <a:lnTo>
                    <a:pt x="0" y="165100"/>
                  </a:lnTo>
                  <a:lnTo>
                    <a:pt x="184150" y="0"/>
                  </a:lnTo>
                  <a:lnTo>
                    <a:pt x="679450" y="200025"/>
                  </a:lnTo>
                  <a:lnTo>
                    <a:pt x="650875" y="488950"/>
                  </a:lnTo>
                  <a:lnTo>
                    <a:pt x="920750" y="676275"/>
                  </a:lnTo>
                  <a:lnTo>
                    <a:pt x="1235075" y="73025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Rectangle 468"/>
              <p:cNvSpPr/>
              <p:nvPr/>
            </p:nvSpPr>
            <p:spPr>
              <a:xfrm>
                <a:off x="5533781" y="4771416"/>
                <a:ext cx="5397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9" name="Rectangle 4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781" y="4771416"/>
                <a:ext cx="539750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Rectangle 469"/>
              <p:cNvSpPr/>
              <p:nvPr/>
            </p:nvSpPr>
            <p:spPr>
              <a:xfrm>
                <a:off x="5547786" y="2636085"/>
                <a:ext cx="5397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0" name="Rectangle 4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86" y="2636085"/>
                <a:ext cx="53975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Rectangle 470"/>
              <p:cNvSpPr/>
              <p:nvPr/>
            </p:nvSpPr>
            <p:spPr>
              <a:xfrm rot="16200000">
                <a:off x="4255269" y="3625521"/>
                <a:ext cx="5397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1" name="Rectangle 4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55269" y="3625521"/>
                <a:ext cx="53975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Rectangle 471"/>
              <p:cNvSpPr/>
              <p:nvPr/>
            </p:nvSpPr>
            <p:spPr>
              <a:xfrm rot="16200000">
                <a:off x="7125246" y="3624507"/>
                <a:ext cx="5397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2" name="Rectangle 4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25246" y="3624507"/>
                <a:ext cx="539750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1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69" grpId="0"/>
      <p:bldP spid="470" grpId="0"/>
      <p:bldP spid="471" grpId="0"/>
      <p:bldP spid="4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79500"/>
            <a:ext cx="6149348" cy="468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476" y="441980"/>
                <a:ext cx="87930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Example:</a:t>
                </a:r>
                <a:r>
                  <a:rPr lang="en-US" sz="2800" dirty="0" smtClean="0"/>
                  <a:t> A </a:t>
                </a:r>
                <a:r>
                  <a:rPr lang="en-US" sz="2800" dirty="0" err="1" smtClean="0"/>
                  <a:t>bifiltration</a:t>
                </a:r>
                <a:r>
                  <a:rPr lang="en-US" sz="2800" dirty="0" smtClean="0"/>
                  <a:t> indexed by curvature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 smtClean="0"/>
                  <a:t> and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76" y="441980"/>
                <a:ext cx="879304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6019800"/>
                <a:ext cx="68254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Ordinary persistence requires fixing either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19800"/>
                <a:ext cx="6825458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607" t="-11250" r="-62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39000" y="473400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Carlsson</a:t>
            </a:r>
            <a:r>
              <a:rPr lang="en-US" dirty="0" smtClean="0"/>
              <a:t> and </a:t>
            </a:r>
            <a:r>
              <a:rPr lang="en-US" dirty="0" err="1" smtClean="0"/>
              <a:t>Zomorodian</a:t>
            </a:r>
            <a:r>
              <a:rPr lang="en-US" dirty="0"/>
              <a:t> </a:t>
            </a:r>
            <a:r>
              <a:rPr lang="en-US" dirty="0" smtClean="0"/>
              <a:t>(2009)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19500" y="5577364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curvature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5577364"/>
                <a:ext cx="1447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749300" y="3236099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9300" y="3236099"/>
                <a:ext cx="144780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197" r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991969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91969"/>
                <a:ext cx="144780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8648" y="2731868"/>
                <a:ext cx="1447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8" y="2731868"/>
                <a:ext cx="14478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9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86805"/>
                <a:ext cx="8534401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The homology of a </a:t>
                </a:r>
                <a:r>
                  <a:rPr lang="en-US" sz="2600" dirty="0" err="1" smtClean="0"/>
                  <a:t>bifiltered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simplicial</a:t>
                </a:r>
                <a:r>
                  <a:rPr lang="en-US" sz="2600" dirty="0" smtClean="0"/>
                  <a:t> complex is a</a:t>
                </a:r>
                <a:r>
                  <a:rPr lang="en-US" sz="2600" dirty="0"/>
                  <a:t> finitely-generated </a:t>
                </a:r>
                <a:r>
                  <a:rPr lang="en-US" sz="2600" dirty="0" err="1" smtClean="0"/>
                  <a:t>bigraded</a:t>
                </a:r>
                <a:r>
                  <a:rPr lang="en-US" sz="2600" dirty="0" smtClean="0"/>
                  <a:t> </a:t>
                </a:r>
                <a:r>
                  <a:rPr lang="en-US" sz="2600" dirty="0"/>
                  <a:t>module: i.e. a 2-graded module over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for a field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86805"/>
                <a:ext cx="8534401" cy="1292662"/>
              </a:xfrm>
              <a:prstGeom prst="rect">
                <a:avLst/>
              </a:prstGeom>
              <a:blipFill rotWithShape="0">
                <a:blip r:embed="rId2"/>
                <a:stretch>
                  <a:fillRect l="-1286" t="-3774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4801" y="4536757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There is no complete, discrete invariant for multi-dimensional persistence modules (</a:t>
            </a:r>
            <a:r>
              <a:rPr lang="en-US" sz="2600" dirty="0" err="1" smtClean="0"/>
              <a:t>Carlsson</a:t>
            </a:r>
            <a:r>
              <a:rPr lang="en-US" sz="2600" dirty="0" smtClean="0"/>
              <a:t> and </a:t>
            </a:r>
            <a:r>
              <a:rPr lang="en-US" sz="2600" dirty="0" err="1" smtClean="0"/>
              <a:t>Zomorodian</a:t>
            </a:r>
            <a:r>
              <a:rPr lang="en-US" sz="2600" dirty="0" smtClean="0"/>
              <a:t>, 2007).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01314"/>
            <a:ext cx="855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call this a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2-dimensional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persistence module</a:t>
            </a:r>
            <a:r>
              <a:rPr lang="en-US" sz="2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46157"/>
            <a:ext cx="8534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Problem: </a:t>
            </a:r>
            <a:r>
              <a:rPr lang="en-US" sz="2600" dirty="0" smtClean="0"/>
              <a:t>The structure of multi-graded modules is much more complicated than that of graded modules.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527357"/>
            <a:ext cx="855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Thus, </a:t>
            </a:r>
            <a:r>
              <a:rPr lang="en-US" sz="2600" i="1" dirty="0" smtClean="0"/>
              <a:t>there is no multi-dimensional barcode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Algebraic Structure of Multi-dimensional Persistence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38909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Question:</a:t>
            </a:r>
            <a:r>
              <a:rPr lang="en-US" sz="2600" dirty="0" smtClean="0"/>
              <a:t> How can we visualize multi-dimensional persistence?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136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810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Persistent homology emerged in the past 20 years due to the work of: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Frosini, </a:t>
            </a:r>
            <a:r>
              <a:rPr lang="en-US" sz="3200" dirty="0" err="1" smtClean="0"/>
              <a:t>Ferri</a:t>
            </a:r>
            <a:r>
              <a:rPr lang="en-US" sz="3200" dirty="0" smtClean="0"/>
              <a:t>, et. al. (Bologna, Italy)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Robins (Boulder, Colorado, USA)</a:t>
            </a:r>
          </a:p>
          <a:p>
            <a:pPr algn="ctr">
              <a:spcAft>
                <a:spcPts val="1200"/>
              </a:spcAft>
            </a:pPr>
            <a:r>
              <a:rPr lang="en-US" sz="3200" dirty="0" err="1" smtClean="0"/>
              <a:t>Edelsbrunner</a:t>
            </a:r>
            <a:r>
              <a:rPr lang="en-US" sz="3200" dirty="0" smtClean="0"/>
              <a:t> (Duke, North Carolina, USA)</a:t>
            </a:r>
          </a:p>
          <a:p>
            <a:pPr algn="ctr">
              <a:spcAft>
                <a:spcPts val="1200"/>
              </a:spcAft>
            </a:pPr>
            <a:r>
              <a:rPr lang="en-US" sz="3200" dirty="0" err="1" smtClean="0"/>
              <a:t>Carlsson</a:t>
            </a:r>
            <a:r>
              <a:rPr lang="en-US" sz="3200" dirty="0" smtClean="0"/>
              <a:t>, de Silva, et. al. (Stanford, California, USA)</a:t>
            </a:r>
          </a:p>
          <a:p>
            <a:pPr algn="ctr">
              <a:spcAft>
                <a:spcPts val="1200"/>
              </a:spcAft>
            </a:pPr>
            <a:r>
              <a:rPr lang="en-US" sz="3200" dirty="0" err="1" smtClean="0"/>
              <a:t>Zomorodian</a:t>
            </a:r>
            <a:r>
              <a:rPr lang="en-US" sz="3200" dirty="0" smtClean="0"/>
              <a:t> (Dartmouth, New Hampshire, USA)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and others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2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Concept:</a:t>
            </a:r>
            <a:r>
              <a:rPr lang="en-US" sz="2800" dirty="0" smtClean="0"/>
              <a:t> Visualize a barcode along any one-dimensional slice of a multi-dimensional parameter space. 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191194" y="2133600"/>
            <a:ext cx="5419406" cy="4048544"/>
            <a:chOff x="3191194" y="2133600"/>
            <a:chExt cx="5419406" cy="40485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657600" y="2133600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1148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72000" y="2133600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92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864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9436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4008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580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152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724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229600" y="2143544"/>
              <a:ext cx="0" cy="40386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00402" y="57150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191194" y="52578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191194" y="48006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191194" y="43434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191194" y="38862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191194" y="34290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00400" y="29718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200400" y="2514600"/>
              <a:ext cx="541019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29528" y="2057400"/>
            <a:ext cx="6033472" cy="4586409"/>
            <a:chOff x="2729528" y="2057400"/>
            <a:chExt cx="6033472" cy="458640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200400" y="6172200"/>
              <a:ext cx="5562600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200400" y="2057400"/>
              <a:ext cx="0" cy="41148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36520" y="6182144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density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347468" y="3860639"/>
              <a:ext cx="122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distance</a:t>
              </a:r>
              <a:endParaRPr lang="en-US" sz="2400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V="1">
            <a:off x="2751883" y="1800714"/>
            <a:ext cx="2251374" cy="3886200"/>
          </a:xfrm>
          <a:prstGeom prst="line">
            <a:avLst/>
          </a:prstGeom>
          <a:ln w="38100">
            <a:solidFill>
              <a:schemeClr val="accent4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19403" y="2057399"/>
            <a:ext cx="5641031" cy="3966031"/>
          </a:xfrm>
          <a:prstGeom prst="line">
            <a:avLst/>
          </a:prstGeom>
          <a:ln w="38100">
            <a:solidFill>
              <a:schemeClr val="accent4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311776" y="4540405"/>
            <a:ext cx="5451224" cy="1862628"/>
          </a:xfrm>
          <a:prstGeom prst="line">
            <a:avLst/>
          </a:prstGeom>
          <a:ln w="38100">
            <a:solidFill>
              <a:schemeClr val="accent4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4800" y="198133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Example: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926140"/>
            <a:ext cx="2383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Along any one-dimensional slice, a barcode exists.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260"/>
          <p:cNvSpPr/>
          <p:nvPr/>
        </p:nvSpPr>
        <p:spPr>
          <a:xfrm>
            <a:off x="3352800" y="2057399"/>
            <a:ext cx="5321036" cy="1287961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3175411" y="1676400"/>
                <a:ext cx="2289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1" y="1676400"/>
                <a:ext cx="22896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36499" y="2289725"/>
            <a:ext cx="820437" cy="741549"/>
            <a:chOff x="4136499" y="2289725"/>
            <a:chExt cx="820437" cy="741549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139655" y="2289725"/>
              <a:ext cx="422840" cy="741549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4565650" y="2292880"/>
              <a:ext cx="391285" cy="732082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4136499" y="2289725"/>
              <a:ext cx="820437" cy="0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33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" grpId="0"/>
      <p:bldP spid="8" grpId="0"/>
      <p:bldP spid="9" grpId="0"/>
      <p:bldP spid="254" grpId="0"/>
      <p:bldP spid="2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5233393" y="2057400"/>
            <a:ext cx="3432824" cy="4116863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514322" y="4962525"/>
            <a:ext cx="820437" cy="745527"/>
            <a:chOff x="5514322" y="4962525"/>
            <a:chExt cx="820437" cy="745527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5517356" y="4962525"/>
              <a:ext cx="392907" cy="740569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5907881" y="4962525"/>
              <a:ext cx="419100" cy="733425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5514322" y="5708052"/>
              <a:ext cx="820437" cy="0"/>
            </a:xfrm>
            <a:prstGeom prst="line">
              <a:avLst/>
            </a:prstGeom>
            <a:ln w="5715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019701" y="5717331"/>
                <a:ext cx="2289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01" y="5717331"/>
                <a:ext cx="22896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139286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4629163"/>
                <a:ext cx="784152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335678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1919086"/>
                <a:ext cx="784152" cy="8309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335678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4629163"/>
                <a:ext cx="784152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41314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4629163"/>
                <a:ext cx="784152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941314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3276761"/>
                <a:ext cx="784152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39286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3276761"/>
                <a:ext cx="784152" cy="8309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335678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3276761"/>
                <a:ext cx="784152" cy="83099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39286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1919086"/>
                <a:ext cx="784152" cy="83099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941314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1919086"/>
                <a:ext cx="784152" cy="83099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77371" y="4081868"/>
                <a:ext cx="18669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in green</a:t>
                </a:r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4081868"/>
                <a:ext cx="1866950" cy="830997"/>
              </a:xfrm>
              <a:prstGeom prst="rect">
                <a:avLst/>
              </a:prstGeom>
              <a:blipFill rotWithShape="0">
                <a:blip r:embed="rId21"/>
                <a:stretch>
                  <a:fillRect l="-522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5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5229299" y="2057174"/>
            <a:ext cx="3444538" cy="1287961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disappears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Freeform 101"/>
          <p:cNvSpPr/>
          <p:nvPr/>
        </p:nvSpPr>
        <p:spPr>
          <a:xfrm rot="20487154" flipV="1">
            <a:off x="5474402" y="2351988"/>
            <a:ext cx="726205" cy="788176"/>
          </a:xfrm>
          <a:custGeom>
            <a:avLst/>
            <a:gdLst>
              <a:gd name="connsiteX0" fmla="*/ 57150 w 209550"/>
              <a:gd name="connsiteY0" fmla="*/ 0 h 273050"/>
              <a:gd name="connsiteX1" fmla="*/ 0 w 209550"/>
              <a:gd name="connsiteY1" fmla="*/ 206375 h 273050"/>
              <a:gd name="connsiteX2" fmla="*/ 209550 w 209550"/>
              <a:gd name="connsiteY2" fmla="*/ 273050 h 273050"/>
              <a:gd name="connsiteX3" fmla="*/ 57150 w 209550"/>
              <a:gd name="connsiteY3" fmla="*/ 0 h 273050"/>
              <a:gd name="connsiteX0" fmla="*/ 0 w 152400"/>
              <a:gd name="connsiteY0" fmla="*/ 0 h 273050"/>
              <a:gd name="connsiteX1" fmla="*/ 54768 w 152400"/>
              <a:gd name="connsiteY1" fmla="*/ 223044 h 273050"/>
              <a:gd name="connsiteX2" fmla="*/ 152400 w 152400"/>
              <a:gd name="connsiteY2" fmla="*/ 273050 h 273050"/>
              <a:gd name="connsiteX3" fmla="*/ 0 w 152400"/>
              <a:gd name="connsiteY3" fmla="*/ 0 h 273050"/>
              <a:gd name="connsiteX0" fmla="*/ 28576 w 97632"/>
              <a:gd name="connsiteY0" fmla="*/ 0 h 244475"/>
              <a:gd name="connsiteX1" fmla="*/ 0 w 97632"/>
              <a:gd name="connsiteY1" fmla="*/ 194469 h 244475"/>
              <a:gd name="connsiteX2" fmla="*/ 97632 w 97632"/>
              <a:gd name="connsiteY2" fmla="*/ 244475 h 244475"/>
              <a:gd name="connsiteX3" fmla="*/ 28576 w 97632"/>
              <a:gd name="connsiteY3" fmla="*/ 0 h 244475"/>
              <a:gd name="connsiteX0" fmla="*/ 138114 w 207170"/>
              <a:gd name="connsiteY0" fmla="*/ 0 h 244475"/>
              <a:gd name="connsiteX1" fmla="*/ 0 w 207170"/>
              <a:gd name="connsiteY1" fmla="*/ 206375 h 244475"/>
              <a:gd name="connsiteX2" fmla="*/ 207170 w 207170"/>
              <a:gd name="connsiteY2" fmla="*/ 244475 h 244475"/>
              <a:gd name="connsiteX3" fmla="*/ 138114 w 207170"/>
              <a:gd name="connsiteY3" fmla="*/ 0 h 244475"/>
              <a:gd name="connsiteX0" fmla="*/ 138114 w 138114"/>
              <a:gd name="connsiteY0" fmla="*/ 0 h 206375"/>
              <a:gd name="connsiteX1" fmla="*/ 0 w 138114"/>
              <a:gd name="connsiteY1" fmla="*/ 206375 h 206375"/>
              <a:gd name="connsiteX2" fmla="*/ 111920 w 138114"/>
              <a:gd name="connsiteY2" fmla="*/ 187325 h 206375"/>
              <a:gd name="connsiteX3" fmla="*/ 138114 w 138114"/>
              <a:gd name="connsiteY3" fmla="*/ 0 h 206375"/>
              <a:gd name="connsiteX0" fmla="*/ 123826 w 123826"/>
              <a:gd name="connsiteY0" fmla="*/ 0 h 99218"/>
              <a:gd name="connsiteX1" fmla="*/ 0 w 123826"/>
              <a:gd name="connsiteY1" fmla="*/ 99218 h 99218"/>
              <a:gd name="connsiteX2" fmla="*/ 111920 w 123826"/>
              <a:gd name="connsiteY2" fmla="*/ 80168 h 99218"/>
              <a:gd name="connsiteX3" fmla="*/ 123826 w 123826"/>
              <a:gd name="connsiteY3" fmla="*/ 0 h 99218"/>
              <a:gd name="connsiteX0" fmla="*/ 123826 w 123826"/>
              <a:gd name="connsiteY0" fmla="*/ 0 h 99218"/>
              <a:gd name="connsiteX1" fmla="*/ 0 w 123826"/>
              <a:gd name="connsiteY1" fmla="*/ 99218 h 99218"/>
              <a:gd name="connsiteX2" fmla="*/ 123826 w 123826"/>
              <a:gd name="connsiteY2" fmla="*/ 92074 h 99218"/>
              <a:gd name="connsiteX3" fmla="*/ 123826 w 123826"/>
              <a:gd name="connsiteY3" fmla="*/ 0 h 99218"/>
              <a:gd name="connsiteX0" fmla="*/ 123826 w 123826"/>
              <a:gd name="connsiteY0" fmla="*/ 0 h 106361"/>
              <a:gd name="connsiteX1" fmla="*/ 0 w 123826"/>
              <a:gd name="connsiteY1" fmla="*/ 106361 h 106361"/>
              <a:gd name="connsiteX2" fmla="*/ 123826 w 123826"/>
              <a:gd name="connsiteY2" fmla="*/ 99217 h 106361"/>
              <a:gd name="connsiteX3" fmla="*/ 123826 w 123826"/>
              <a:gd name="connsiteY3" fmla="*/ 0 h 106361"/>
              <a:gd name="connsiteX0" fmla="*/ 128588 w 128588"/>
              <a:gd name="connsiteY0" fmla="*/ 0 h 99217"/>
              <a:gd name="connsiteX1" fmla="*/ 0 w 128588"/>
              <a:gd name="connsiteY1" fmla="*/ 96836 h 99217"/>
              <a:gd name="connsiteX2" fmla="*/ 128588 w 128588"/>
              <a:gd name="connsiteY2" fmla="*/ 99217 h 99217"/>
              <a:gd name="connsiteX3" fmla="*/ 128588 w 128588"/>
              <a:gd name="connsiteY3" fmla="*/ 0 h 99217"/>
              <a:gd name="connsiteX0" fmla="*/ 83344 w 83344"/>
              <a:gd name="connsiteY0" fmla="*/ 0 h 113505"/>
              <a:gd name="connsiteX1" fmla="*/ 0 w 83344"/>
              <a:gd name="connsiteY1" fmla="*/ 113505 h 113505"/>
              <a:gd name="connsiteX2" fmla="*/ 83344 w 83344"/>
              <a:gd name="connsiteY2" fmla="*/ 99217 h 113505"/>
              <a:gd name="connsiteX3" fmla="*/ 83344 w 83344"/>
              <a:gd name="connsiteY3" fmla="*/ 0 h 113505"/>
              <a:gd name="connsiteX0" fmla="*/ 0 w 100012"/>
              <a:gd name="connsiteY0" fmla="*/ 0 h 108742"/>
              <a:gd name="connsiteX1" fmla="*/ 16668 w 100012"/>
              <a:gd name="connsiteY1" fmla="*/ 108742 h 108742"/>
              <a:gd name="connsiteX2" fmla="*/ 100012 w 100012"/>
              <a:gd name="connsiteY2" fmla="*/ 94454 h 108742"/>
              <a:gd name="connsiteX3" fmla="*/ 0 w 100012"/>
              <a:gd name="connsiteY3" fmla="*/ 0 h 108742"/>
              <a:gd name="connsiteX0" fmla="*/ 0 w 133350"/>
              <a:gd name="connsiteY0" fmla="*/ 0 h 108742"/>
              <a:gd name="connsiteX1" fmla="*/ 16668 w 133350"/>
              <a:gd name="connsiteY1" fmla="*/ 108742 h 108742"/>
              <a:gd name="connsiteX2" fmla="*/ 133350 w 133350"/>
              <a:gd name="connsiteY2" fmla="*/ 56354 h 108742"/>
              <a:gd name="connsiteX3" fmla="*/ 0 w 133350"/>
              <a:gd name="connsiteY3" fmla="*/ 0 h 108742"/>
              <a:gd name="connsiteX0" fmla="*/ 0 w 133350"/>
              <a:gd name="connsiteY0" fmla="*/ 0 h 123030"/>
              <a:gd name="connsiteX1" fmla="*/ 88106 w 133350"/>
              <a:gd name="connsiteY1" fmla="*/ 123030 h 123030"/>
              <a:gd name="connsiteX2" fmla="*/ 133350 w 133350"/>
              <a:gd name="connsiteY2" fmla="*/ 56354 h 123030"/>
              <a:gd name="connsiteX3" fmla="*/ 0 w 133350"/>
              <a:gd name="connsiteY3" fmla="*/ 0 h 123030"/>
              <a:gd name="connsiteX0" fmla="*/ 0 w 166688"/>
              <a:gd name="connsiteY0" fmla="*/ 36515 h 66676"/>
              <a:gd name="connsiteX1" fmla="*/ 121444 w 166688"/>
              <a:gd name="connsiteY1" fmla="*/ 66676 h 66676"/>
              <a:gd name="connsiteX2" fmla="*/ 166688 w 166688"/>
              <a:gd name="connsiteY2" fmla="*/ 0 h 66676"/>
              <a:gd name="connsiteX3" fmla="*/ 0 w 166688"/>
              <a:gd name="connsiteY3" fmla="*/ 36515 h 66676"/>
              <a:gd name="connsiteX0" fmla="*/ 0 w 166688"/>
              <a:gd name="connsiteY0" fmla="*/ 36515 h 150019"/>
              <a:gd name="connsiteX1" fmla="*/ 21431 w 166688"/>
              <a:gd name="connsiteY1" fmla="*/ 150019 h 150019"/>
              <a:gd name="connsiteX2" fmla="*/ 166688 w 166688"/>
              <a:gd name="connsiteY2" fmla="*/ 0 h 150019"/>
              <a:gd name="connsiteX3" fmla="*/ 0 w 166688"/>
              <a:gd name="connsiteY3" fmla="*/ 36515 h 150019"/>
              <a:gd name="connsiteX0" fmla="*/ 0 w 152400"/>
              <a:gd name="connsiteY0" fmla="*/ 46040 h 159544"/>
              <a:gd name="connsiteX1" fmla="*/ 21431 w 152400"/>
              <a:gd name="connsiteY1" fmla="*/ 159544 h 159544"/>
              <a:gd name="connsiteX2" fmla="*/ 152400 w 152400"/>
              <a:gd name="connsiteY2" fmla="*/ 0 h 159544"/>
              <a:gd name="connsiteX3" fmla="*/ 0 w 152400"/>
              <a:gd name="connsiteY3" fmla="*/ 46040 h 159544"/>
              <a:gd name="connsiteX0" fmla="*/ 0 w 219517"/>
              <a:gd name="connsiteY0" fmla="*/ 305975 h 419479"/>
              <a:gd name="connsiteX1" fmla="*/ 21431 w 219517"/>
              <a:gd name="connsiteY1" fmla="*/ 419479 h 419479"/>
              <a:gd name="connsiteX2" fmla="*/ 219517 w 219517"/>
              <a:gd name="connsiteY2" fmla="*/ 0 h 419479"/>
              <a:gd name="connsiteX3" fmla="*/ 0 w 219517"/>
              <a:gd name="connsiteY3" fmla="*/ 305975 h 419479"/>
              <a:gd name="connsiteX0" fmla="*/ 45956 w 198086"/>
              <a:gd name="connsiteY0" fmla="*/ 88190 h 419479"/>
              <a:gd name="connsiteX1" fmla="*/ 0 w 198086"/>
              <a:gd name="connsiteY1" fmla="*/ 419479 h 419479"/>
              <a:gd name="connsiteX2" fmla="*/ 198086 w 198086"/>
              <a:gd name="connsiteY2" fmla="*/ 0 h 419479"/>
              <a:gd name="connsiteX3" fmla="*/ 45956 w 198086"/>
              <a:gd name="connsiteY3" fmla="*/ 88190 h 419479"/>
              <a:gd name="connsiteX0" fmla="*/ 0 w 152130"/>
              <a:gd name="connsiteY0" fmla="*/ 88190 h 305730"/>
              <a:gd name="connsiteX1" fmla="*/ 117308 w 152130"/>
              <a:gd name="connsiteY1" fmla="*/ 305730 h 305730"/>
              <a:gd name="connsiteX2" fmla="*/ 152130 w 152130"/>
              <a:gd name="connsiteY2" fmla="*/ 0 h 305730"/>
              <a:gd name="connsiteX3" fmla="*/ 0 w 152130"/>
              <a:gd name="connsiteY3" fmla="*/ 88190 h 305730"/>
              <a:gd name="connsiteX0" fmla="*/ 0 w 154112"/>
              <a:gd name="connsiteY0" fmla="*/ 91187 h 305730"/>
              <a:gd name="connsiteX1" fmla="*/ 119290 w 154112"/>
              <a:gd name="connsiteY1" fmla="*/ 305730 h 305730"/>
              <a:gd name="connsiteX2" fmla="*/ 154112 w 154112"/>
              <a:gd name="connsiteY2" fmla="*/ 0 h 305730"/>
              <a:gd name="connsiteX3" fmla="*/ 0 w 154112"/>
              <a:gd name="connsiteY3" fmla="*/ 91187 h 305730"/>
              <a:gd name="connsiteX0" fmla="*/ 0 w 154112"/>
              <a:gd name="connsiteY0" fmla="*/ 91187 h 305505"/>
              <a:gd name="connsiteX1" fmla="*/ 121250 w 154112"/>
              <a:gd name="connsiteY1" fmla="*/ 305505 h 305505"/>
              <a:gd name="connsiteX2" fmla="*/ 154112 w 154112"/>
              <a:gd name="connsiteY2" fmla="*/ 0 h 305505"/>
              <a:gd name="connsiteX3" fmla="*/ 0 w 154112"/>
              <a:gd name="connsiteY3" fmla="*/ 91187 h 305505"/>
              <a:gd name="connsiteX0" fmla="*/ 0 w 156836"/>
              <a:gd name="connsiteY0" fmla="*/ 92778 h 307096"/>
              <a:gd name="connsiteX1" fmla="*/ 121250 w 156836"/>
              <a:gd name="connsiteY1" fmla="*/ 307096 h 307096"/>
              <a:gd name="connsiteX2" fmla="*/ 156836 w 156836"/>
              <a:gd name="connsiteY2" fmla="*/ 0 h 307096"/>
              <a:gd name="connsiteX3" fmla="*/ 0 w 156836"/>
              <a:gd name="connsiteY3" fmla="*/ 92778 h 307096"/>
              <a:gd name="connsiteX0" fmla="*/ 0 w 154421"/>
              <a:gd name="connsiteY0" fmla="*/ 97760 h 312078"/>
              <a:gd name="connsiteX1" fmla="*/ 121250 w 154421"/>
              <a:gd name="connsiteY1" fmla="*/ 312078 h 312078"/>
              <a:gd name="connsiteX2" fmla="*/ 154421 w 154421"/>
              <a:gd name="connsiteY2" fmla="*/ 0 h 312078"/>
              <a:gd name="connsiteX3" fmla="*/ 0 w 154421"/>
              <a:gd name="connsiteY3" fmla="*/ 97760 h 312078"/>
              <a:gd name="connsiteX0" fmla="*/ 0 w 149751"/>
              <a:gd name="connsiteY0" fmla="*/ 98575 h 312078"/>
              <a:gd name="connsiteX1" fmla="*/ 116580 w 149751"/>
              <a:gd name="connsiteY1" fmla="*/ 312078 h 312078"/>
              <a:gd name="connsiteX2" fmla="*/ 149751 w 149751"/>
              <a:gd name="connsiteY2" fmla="*/ 0 h 312078"/>
              <a:gd name="connsiteX3" fmla="*/ 0 w 149751"/>
              <a:gd name="connsiteY3" fmla="*/ 98575 h 312078"/>
              <a:gd name="connsiteX0" fmla="*/ 0 w 149448"/>
              <a:gd name="connsiteY0" fmla="*/ 100237 h 312078"/>
              <a:gd name="connsiteX1" fmla="*/ 116277 w 149448"/>
              <a:gd name="connsiteY1" fmla="*/ 312078 h 312078"/>
              <a:gd name="connsiteX2" fmla="*/ 149448 w 149448"/>
              <a:gd name="connsiteY2" fmla="*/ 0 h 312078"/>
              <a:gd name="connsiteX3" fmla="*/ 0 w 149448"/>
              <a:gd name="connsiteY3" fmla="*/ 100237 h 312078"/>
              <a:gd name="connsiteX0" fmla="*/ 0 w 139381"/>
              <a:gd name="connsiteY0" fmla="*/ 78300 h 290141"/>
              <a:gd name="connsiteX1" fmla="*/ 116277 w 139381"/>
              <a:gd name="connsiteY1" fmla="*/ 290141 h 290141"/>
              <a:gd name="connsiteX2" fmla="*/ 139381 w 139381"/>
              <a:gd name="connsiteY2" fmla="*/ 0 h 290141"/>
              <a:gd name="connsiteX3" fmla="*/ 0 w 139381"/>
              <a:gd name="connsiteY3" fmla="*/ 78300 h 290141"/>
              <a:gd name="connsiteX0" fmla="*/ 0 w 145090"/>
              <a:gd name="connsiteY0" fmla="*/ 91073 h 302914"/>
              <a:gd name="connsiteX1" fmla="*/ 116277 w 145090"/>
              <a:gd name="connsiteY1" fmla="*/ 302914 h 302914"/>
              <a:gd name="connsiteX2" fmla="*/ 145090 w 145090"/>
              <a:gd name="connsiteY2" fmla="*/ 0 h 302914"/>
              <a:gd name="connsiteX3" fmla="*/ 0 w 145090"/>
              <a:gd name="connsiteY3" fmla="*/ 91073 h 302914"/>
              <a:gd name="connsiteX0" fmla="*/ 0 w 145090"/>
              <a:gd name="connsiteY0" fmla="*/ 91073 h 282688"/>
              <a:gd name="connsiteX1" fmla="*/ 113093 w 145090"/>
              <a:gd name="connsiteY1" fmla="*/ 282688 h 282688"/>
              <a:gd name="connsiteX2" fmla="*/ 145090 w 145090"/>
              <a:gd name="connsiteY2" fmla="*/ 0 h 282688"/>
              <a:gd name="connsiteX3" fmla="*/ 0 w 145090"/>
              <a:gd name="connsiteY3" fmla="*/ 91073 h 282688"/>
              <a:gd name="connsiteX0" fmla="*/ 0 w 145090"/>
              <a:gd name="connsiteY0" fmla="*/ 91073 h 290168"/>
              <a:gd name="connsiteX1" fmla="*/ 114457 w 145090"/>
              <a:gd name="connsiteY1" fmla="*/ 290168 h 290168"/>
              <a:gd name="connsiteX2" fmla="*/ 145090 w 145090"/>
              <a:gd name="connsiteY2" fmla="*/ 0 h 290168"/>
              <a:gd name="connsiteX3" fmla="*/ 0 w 145090"/>
              <a:gd name="connsiteY3" fmla="*/ 91073 h 290168"/>
              <a:gd name="connsiteX0" fmla="*/ 0 w 142529"/>
              <a:gd name="connsiteY0" fmla="*/ 91341 h 290168"/>
              <a:gd name="connsiteX1" fmla="*/ 111896 w 142529"/>
              <a:gd name="connsiteY1" fmla="*/ 290168 h 290168"/>
              <a:gd name="connsiteX2" fmla="*/ 142529 w 142529"/>
              <a:gd name="connsiteY2" fmla="*/ 0 h 290168"/>
              <a:gd name="connsiteX3" fmla="*/ 0 w 142529"/>
              <a:gd name="connsiteY3" fmla="*/ 91341 h 290168"/>
              <a:gd name="connsiteX0" fmla="*/ 0 w 145241"/>
              <a:gd name="connsiteY0" fmla="*/ 90242 h 290168"/>
              <a:gd name="connsiteX1" fmla="*/ 114608 w 145241"/>
              <a:gd name="connsiteY1" fmla="*/ 290168 h 290168"/>
              <a:gd name="connsiteX2" fmla="*/ 145241 w 145241"/>
              <a:gd name="connsiteY2" fmla="*/ 0 h 290168"/>
              <a:gd name="connsiteX3" fmla="*/ 0 w 145241"/>
              <a:gd name="connsiteY3" fmla="*/ 90242 h 2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241" h="290168">
                <a:moveTo>
                  <a:pt x="0" y="90242"/>
                </a:moveTo>
                <a:lnTo>
                  <a:pt x="114608" y="290168"/>
                </a:lnTo>
                <a:lnTo>
                  <a:pt x="145241" y="0"/>
                </a:lnTo>
                <a:lnTo>
                  <a:pt x="0" y="902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015365" y="1676400"/>
                <a:ext cx="2289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65" y="1676400"/>
                <a:ext cx="22896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009500" y="2056949"/>
            <a:ext cx="1664336" cy="1276801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disappears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Freeform 101"/>
          <p:cNvSpPr/>
          <p:nvPr/>
        </p:nvSpPr>
        <p:spPr>
          <a:xfrm rot="9667174" flipV="1">
            <a:off x="7810582" y="2164955"/>
            <a:ext cx="732190" cy="787407"/>
          </a:xfrm>
          <a:custGeom>
            <a:avLst/>
            <a:gdLst>
              <a:gd name="connsiteX0" fmla="*/ 57150 w 209550"/>
              <a:gd name="connsiteY0" fmla="*/ 0 h 273050"/>
              <a:gd name="connsiteX1" fmla="*/ 0 w 209550"/>
              <a:gd name="connsiteY1" fmla="*/ 206375 h 273050"/>
              <a:gd name="connsiteX2" fmla="*/ 209550 w 209550"/>
              <a:gd name="connsiteY2" fmla="*/ 273050 h 273050"/>
              <a:gd name="connsiteX3" fmla="*/ 57150 w 209550"/>
              <a:gd name="connsiteY3" fmla="*/ 0 h 273050"/>
              <a:gd name="connsiteX0" fmla="*/ 0 w 152400"/>
              <a:gd name="connsiteY0" fmla="*/ 0 h 273050"/>
              <a:gd name="connsiteX1" fmla="*/ 54768 w 152400"/>
              <a:gd name="connsiteY1" fmla="*/ 223044 h 273050"/>
              <a:gd name="connsiteX2" fmla="*/ 152400 w 152400"/>
              <a:gd name="connsiteY2" fmla="*/ 273050 h 273050"/>
              <a:gd name="connsiteX3" fmla="*/ 0 w 152400"/>
              <a:gd name="connsiteY3" fmla="*/ 0 h 273050"/>
              <a:gd name="connsiteX0" fmla="*/ 28576 w 97632"/>
              <a:gd name="connsiteY0" fmla="*/ 0 h 244475"/>
              <a:gd name="connsiteX1" fmla="*/ 0 w 97632"/>
              <a:gd name="connsiteY1" fmla="*/ 194469 h 244475"/>
              <a:gd name="connsiteX2" fmla="*/ 97632 w 97632"/>
              <a:gd name="connsiteY2" fmla="*/ 244475 h 244475"/>
              <a:gd name="connsiteX3" fmla="*/ 28576 w 97632"/>
              <a:gd name="connsiteY3" fmla="*/ 0 h 244475"/>
              <a:gd name="connsiteX0" fmla="*/ 138114 w 207170"/>
              <a:gd name="connsiteY0" fmla="*/ 0 h 244475"/>
              <a:gd name="connsiteX1" fmla="*/ 0 w 207170"/>
              <a:gd name="connsiteY1" fmla="*/ 206375 h 244475"/>
              <a:gd name="connsiteX2" fmla="*/ 207170 w 207170"/>
              <a:gd name="connsiteY2" fmla="*/ 244475 h 244475"/>
              <a:gd name="connsiteX3" fmla="*/ 138114 w 207170"/>
              <a:gd name="connsiteY3" fmla="*/ 0 h 244475"/>
              <a:gd name="connsiteX0" fmla="*/ 138114 w 138114"/>
              <a:gd name="connsiteY0" fmla="*/ 0 h 206375"/>
              <a:gd name="connsiteX1" fmla="*/ 0 w 138114"/>
              <a:gd name="connsiteY1" fmla="*/ 206375 h 206375"/>
              <a:gd name="connsiteX2" fmla="*/ 111920 w 138114"/>
              <a:gd name="connsiteY2" fmla="*/ 187325 h 206375"/>
              <a:gd name="connsiteX3" fmla="*/ 138114 w 138114"/>
              <a:gd name="connsiteY3" fmla="*/ 0 h 206375"/>
              <a:gd name="connsiteX0" fmla="*/ 123826 w 123826"/>
              <a:gd name="connsiteY0" fmla="*/ 0 h 99218"/>
              <a:gd name="connsiteX1" fmla="*/ 0 w 123826"/>
              <a:gd name="connsiteY1" fmla="*/ 99218 h 99218"/>
              <a:gd name="connsiteX2" fmla="*/ 111920 w 123826"/>
              <a:gd name="connsiteY2" fmla="*/ 80168 h 99218"/>
              <a:gd name="connsiteX3" fmla="*/ 123826 w 123826"/>
              <a:gd name="connsiteY3" fmla="*/ 0 h 99218"/>
              <a:gd name="connsiteX0" fmla="*/ 123826 w 123826"/>
              <a:gd name="connsiteY0" fmla="*/ 0 h 99218"/>
              <a:gd name="connsiteX1" fmla="*/ 0 w 123826"/>
              <a:gd name="connsiteY1" fmla="*/ 99218 h 99218"/>
              <a:gd name="connsiteX2" fmla="*/ 123826 w 123826"/>
              <a:gd name="connsiteY2" fmla="*/ 92074 h 99218"/>
              <a:gd name="connsiteX3" fmla="*/ 123826 w 123826"/>
              <a:gd name="connsiteY3" fmla="*/ 0 h 99218"/>
              <a:gd name="connsiteX0" fmla="*/ 123826 w 123826"/>
              <a:gd name="connsiteY0" fmla="*/ 0 h 106361"/>
              <a:gd name="connsiteX1" fmla="*/ 0 w 123826"/>
              <a:gd name="connsiteY1" fmla="*/ 106361 h 106361"/>
              <a:gd name="connsiteX2" fmla="*/ 123826 w 123826"/>
              <a:gd name="connsiteY2" fmla="*/ 99217 h 106361"/>
              <a:gd name="connsiteX3" fmla="*/ 123826 w 123826"/>
              <a:gd name="connsiteY3" fmla="*/ 0 h 106361"/>
              <a:gd name="connsiteX0" fmla="*/ 128588 w 128588"/>
              <a:gd name="connsiteY0" fmla="*/ 0 h 99217"/>
              <a:gd name="connsiteX1" fmla="*/ 0 w 128588"/>
              <a:gd name="connsiteY1" fmla="*/ 96836 h 99217"/>
              <a:gd name="connsiteX2" fmla="*/ 128588 w 128588"/>
              <a:gd name="connsiteY2" fmla="*/ 99217 h 99217"/>
              <a:gd name="connsiteX3" fmla="*/ 128588 w 128588"/>
              <a:gd name="connsiteY3" fmla="*/ 0 h 99217"/>
              <a:gd name="connsiteX0" fmla="*/ 83344 w 83344"/>
              <a:gd name="connsiteY0" fmla="*/ 0 h 113505"/>
              <a:gd name="connsiteX1" fmla="*/ 0 w 83344"/>
              <a:gd name="connsiteY1" fmla="*/ 113505 h 113505"/>
              <a:gd name="connsiteX2" fmla="*/ 83344 w 83344"/>
              <a:gd name="connsiteY2" fmla="*/ 99217 h 113505"/>
              <a:gd name="connsiteX3" fmla="*/ 83344 w 83344"/>
              <a:gd name="connsiteY3" fmla="*/ 0 h 113505"/>
              <a:gd name="connsiteX0" fmla="*/ 0 w 100012"/>
              <a:gd name="connsiteY0" fmla="*/ 0 h 108742"/>
              <a:gd name="connsiteX1" fmla="*/ 16668 w 100012"/>
              <a:gd name="connsiteY1" fmla="*/ 108742 h 108742"/>
              <a:gd name="connsiteX2" fmla="*/ 100012 w 100012"/>
              <a:gd name="connsiteY2" fmla="*/ 94454 h 108742"/>
              <a:gd name="connsiteX3" fmla="*/ 0 w 100012"/>
              <a:gd name="connsiteY3" fmla="*/ 0 h 108742"/>
              <a:gd name="connsiteX0" fmla="*/ 0 w 133350"/>
              <a:gd name="connsiteY0" fmla="*/ 0 h 108742"/>
              <a:gd name="connsiteX1" fmla="*/ 16668 w 133350"/>
              <a:gd name="connsiteY1" fmla="*/ 108742 h 108742"/>
              <a:gd name="connsiteX2" fmla="*/ 133350 w 133350"/>
              <a:gd name="connsiteY2" fmla="*/ 56354 h 108742"/>
              <a:gd name="connsiteX3" fmla="*/ 0 w 133350"/>
              <a:gd name="connsiteY3" fmla="*/ 0 h 108742"/>
              <a:gd name="connsiteX0" fmla="*/ 0 w 133350"/>
              <a:gd name="connsiteY0" fmla="*/ 0 h 123030"/>
              <a:gd name="connsiteX1" fmla="*/ 88106 w 133350"/>
              <a:gd name="connsiteY1" fmla="*/ 123030 h 123030"/>
              <a:gd name="connsiteX2" fmla="*/ 133350 w 133350"/>
              <a:gd name="connsiteY2" fmla="*/ 56354 h 123030"/>
              <a:gd name="connsiteX3" fmla="*/ 0 w 133350"/>
              <a:gd name="connsiteY3" fmla="*/ 0 h 123030"/>
              <a:gd name="connsiteX0" fmla="*/ 0 w 166688"/>
              <a:gd name="connsiteY0" fmla="*/ 36515 h 66676"/>
              <a:gd name="connsiteX1" fmla="*/ 121444 w 166688"/>
              <a:gd name="connsiteY1" fmla="*/ 66676 h 66676"/>
              <a:gd name="connsiteX2" fmla="*/ 166688 w 166688"/>
              <a:gd name="connsiteY2" fmla="*/ 0 h 66676"/>
              <a:gd name="connsiteX3" fmla="*/ 0 w 166688"/>
              <a:gd name="connsiteY3" fmla="*/ 36515 h 66676"/>
              <a:gd name="connsiteX0" fmla="*/ 0 w 166688"/>
              <a:gd name="connsiteY0" fmla="*/ 36515 h 150019"/>
              <a:gd name="connsiteX1" fmla="*/ 21431 w 166688"/>
              <a:gd name="connsiteY1" fmla="*/ 150019 h 150019"/>
              <a:gd name="connsiteX2" fmla="*/ 166688 w 166688"/>
              <a:gd name="connsiteY2" fmla="*/ 0 h 150019"/>
              <a:gd name="connsiteX3" fmla="*/ 0 w 166688"/>
              <a:gd name="connsiteY3" fmla="*/ 36515 h 150019"/>
              <a:gd name="connsiteX0" fmla="*/ 0 w 152400"/>
              <a:gd name="connsiteY0" fmla="*/ 46040 h 159544"/>
              <a:gd name="connsiteX1" fmla="*/ 21431 w 152400"/>
              <a:gd name="connsiteY1" fmla="*/ 159544 h 159544"/>
              <a:gd name="connsiteX2" fmla="*/ 152400 w 152400"/>
              <a:gd name="connsiteY2" fmla="*/ 0 h 159544"/>
              <a:gd name="connsiteX3" fmla="*/ 0 w 152400"/>
              <a:gd name="connsiteY3" fmla="*/ 46040 h 159544"/>
              <a:gd name="connsiteX0" fmla="*/ 0 w 219517"/>
              <a:gd name="connsiteY0" fmla="*/ 305975 h 419479"/>
              <a:gd name="connsiteX1" fmla="*/ 21431 w 219517"/>
              <a:gd name="connsiteY1" fmla="*/ 419479 h 419479"/>
              <a:gd name="connsiteX2" fmla="*/ 219517 w 219517"/>
              <a:gd name="connsiteY2" fmla="*/ 0 h 419479"/>
              <a:gd name="connsiteX3" fmla="*/ 0 w 219517"/>
              <a:gd name="connsiteY3" fmla="*/ 305975 h 419479"/>
              <a:gd name="connsiteX0" fmla="*/ 45956 w 198086"/>
              <a:gd name="connsiteY0" fmla="*/ 88190 h 419479"/>
              <a:gd name="connsiteX1" fmla="*/ 0 w 198086"/>
              <a:gd name="connsiteY1" fmla="*/ 419479 h 419479"/>
              <a:gd name="connsiteX2" fmla="*/ 198086 w 198086"/>
              <a:gd name="connsiteY2" fmla="*/ 0 h 419479"/>
              <a:gd name="connsiteX3" fmla="*/ 45956 w 198086"/>
              <a:gd name="connsiteY3" fmla="*/ 88190 h 419479"/>
              <a:gd name="connsiteX0" fmla="*/ 0 w 152130"/>
              <a:gd name="connsiteY0" fmla="*/ 88190 h 305730"/>
              <a:gd name="connsiteX1" fmla="*/ 117308 w 152130"/>
              <a:gd name="connsiteY1" fmla="*/ 305730 h 305730"/>
              <a:gd name="connsiteX2" fmla="*/ 152130 w 152130"/>
              <a:gd name="connsiteY2" fmla="*/ 0 h 305730"/>
              <a:gd name="connsiteX3" fmla="*/ 0 w 152130"/>
              <a:gd name="connsiteY3" fmla="*/ 88190 h 305730"/>
              <a:gd name="connsiteX0" fmla="*/ 0 w 154112"/>
              <a:gd name="connsiteY0" fmla="*/ 91187 h 305730"/>
              <a:gd name="connsiteX1" fmla="*/ 119290 w 154112"/>
              <a:gd name="connsiteY1" fmla="*/ 305730 h 305730"/>
              <a:gd name="connsiteX2" fmla="*/ 154112 w 154112"/>
              <a:gd name="connsiteY2" fmla="*/ 0 h 305730"/>
              <a:gd name="connsiteX3" fmla="*/ 0 w 154112"/>
              <a:gd name="connsiteY3" fmla="*/ 91187 h 305730"/>
              <a:gd name="connsiteX0" fmla="*/ 0 w 154112"/>
              <a:gd name="connsiteY0" fmla="*/ 91187 h 305505"/>
              <a:gd name="connsiteX1" fmla="*/ 121250 w 154112"/>
              <a:gd name="connsiteY1" fmla="*/ 305505 h 305505"/>
              <a:gd name="connsiteX2" fmla="*/ 154112 w 154112"/>
              <a:gd name="connsiteY2" fmla="*/ 0 h 305505"/>
              <a:gd name="connsiteX3" fmla="*/ 0 w 154112"/>
              <a:gd name="connsiteY3" fmla="*/ 91187 h 305505"/>
              <a:gd name="connsiteX0" fmla="*/ 0 w 156836"/>
              <a:gd name="connsiteY0" fmla="*/ 92778 h 307096"/>
              <a:gd name="connsiteX1" fmla="*/ 121250 w 156836"/>
              <a:gd name="connsiteY1" fmla="*/ 307096 h 307096"/>
              <a:gd name="connsiteX2" fmla="*/ 156836 w 156836"/>
              <a:gd name="connsiteY2" fmla="*/ 0 h 307096"/>
              <a:gd name="connsiteX3" fmla="*/ 0 w 156836"/>
              <a:gd name="connsiteY3" fmla="*/ 92778 h 307096"/>
              <a:gd name="connsiteX0" fmla="*/ 0 w 154421"/>
              <a:gd name="connsiteY0" fmla="*/ 97760 h 312078"/>
              <a:gd name="connsiteX1" fmla="*/ 121250 w 154421"/>
              <a:gd name="connsiteY1" fmla="*/ 312078 h 312078"/>
              <a:gd name="connsiteX2" fmla="*/ 154421 w 154421"/>
              <a:gd name="connsiteY2" fmla="*/ 0 h 312078"/>
              <a:gd name="connsiteX3" fmla="*/ 0 w 154421"/>
              <a:gd name="connsiteY3" fmla="*/ 97760 h 312078"/>
              <a:gd name="connsiteX0" fmla="*/ 0 w 149751"/>
              <a:gd name="connsiteY0" fmla="*/ 98575 h 312078"/>
              <a:gd name="connsiteX1" fmla="*/ 116580 w 149751"/>
              <a:gd name="connsiteY1" fmla="*/ 312078 h 312078"/>
              <a:gd name="connsiteX2" fmla="*/ 149751 w 149751"/>
              <a:gd name="connsiteY2" fmla="*/ 0 h 312078"/>
              <a:gd name="connsiteX3" fmla="*/ 0 w 149751"/>
              <a:gd name="connsiteY3" fmla="*/ 98575 h 312078"/>
              <a:gd name="connsiteX0" fmla="*/ 0 w 149448"/>
              <a:gd name="connsiteY0" fmla="*/ 100237 h 312078"/>
              <a:gd name="connsiteX1" fmla="*/ 116277 w 149448"/>
              <a:gd name="connsiteY1" fmla="*/ 312078 h 312078"/>
              <a:gd name="connsiteX2" fmla="*/ 149448 w 149448"/>
              <a:gd name="connsiteY2" fmla="*/ 0 h 312078"/>
              <a:gd name="connsiteX3" fmla="*/ 0 w 149448"/>
              <a:gd name="connsiteY3" fmla="*/ 100237 h 312078"/>
              <a:gd name="connsiteX0" fmla="*/ 0 w 139381"/>
              <a:gd name="connsiteY0" fmla="*/ 78300 h 290141"/>
              <a:gd name="connsiteX1" fmla="*/ 116277 w 139381"/>
              <a:gd name="connsiteY1" fmla="*/ 290141 h 290141"/>
              <a:gd name="connsiteX2" fmla="*/ 139381 w 139381"/>
              <a:gd name="connsiteY2" fmla="*/ 0 h 290141"/>
              <a:gd name="connsiteX3" fmla="*/ 0 w 139381"/>
              <a:gd name="connsiteY3" fmla="*/ 78300 h 290141"/>
              <a:gd name="connsiteX0" fmla="*/ 0 w 145090"/>
              <a:gd name="connsiteY0" fmla="*/ 91073 h 302914"/>
              <a:gd name="connsiteX1" fmla="*/ 116277 w 145090"/>
              <a:gd name="connsiteY1" fmla="*/ 302914 h 302914"/>
              <a:gd name="connsiteX2" fmla="*/ 145090 w 145090"/>
              <a:gd name="connsiteY2" fmla="*/ 0 h 302914"/>
              <a:gd name="connsiteX3" fmla="*/ 0 w 145090"/>
              <a:gd name="connsiteY3" fmla="*/ 91073 h 302914"/>
              <a:gd name="connsiteX0" fmla="*/ 0 w 145090"/>
              <a:gd name="connsiteY0" fmla="*/ 91073 h 282688"/>
              <a:gd name="connsiteX1" fmla="*/ 113093 w 145090"/>
              <a:gd name="connsiteY1" fmla="*/ 282688 h 282688"/>
              <a:gd name="connsiteX2" fmla="*/ 145090 w 145090"/>
              <a:gd name="connsiteY2" fmla="*/ 0 h 282688"/>
              <a:gd name="connsiteX3" fmla="*/ 0 w 145090"/>
              <a:gd name="connsiteY3" fmla="*/ 91073 h 282688"/>
              <a:gd name="connsiteX0" fmla="*/ 0 w 145090"/>
              <a:gd name="connsiteY0" fmla="*/ 91073 h 290168"/>
              <a:gd name="connsiteX1" fmla="*/ 114457 w 145090"/>
              <a:gd name="connsiteY1" fmla="*/ 290168 h 290168"/>
              <a:gd name="connsiteX2" fmla="*/ 145090 w 145090"/>
              <a:gd name="connsiteY2" fmla="*/ 0 h 290168"/>
              <a:gd name="connsiteX3" fmla="*/ 0 w 145090"/>
              <a:gd name="connsiteY3" fmla="*/ 91073 h 290168"/>
              <a:gd name="connsiteX0" fmla="*/ 0 w 142529"/>
              <a:gd name="connsiteY0" fmla="*/ 91341 h 290168"/>
              <a:gd name="connsiteX1" fmla="*/ 111896 w 142529"/>
              <a:gd name="connsiteY1" fmla="*/ 290168 h 290168"/>
              <a:gd name="connsiteX2" fmla="*/ 142529 w 142529"/>
              <a:gd name="connsiteY2" fmla="*/ 0 h 290168"/>
              <a:gd name="connsiteX3" fmla="*/ 0 w 142529"/>
              <a:gd name="connsiteY3" fmla="*/ 91341 h 290168"/>
              <a:gd name="connsiteX0" fmla="*/ 0 w 145241"/>
              <a:gd name="connsiteY0" fmla="*/ 90242 h 290168"/>
              <a:gd name="connsiteX1" fmla="*/ 114608 w 145241"/>
              <a:gd name="connsiteY1" fmla="*/ 290168 h 290168"/>
              <a:gd name="connsiteX2" fmla="*/ 145241 w 145241"/>
              <a:gd name="connsiteY2" fmla="*/ 0 h 290168"/>
              <a:gd name="connsiteX3" fmla="*/ 0 w 145241"/>
              <a:gd name="connsiteY3" fmla="*/ 90242 h 290168"/>
              <a:gd name="connsiteX0" fmla="*/ 0 w 145241"/>
              <a:gd name="connsiteY0" fmla="*/ 90242 h 289885"/>
              <a:gd name="connsiteX1" fmla="*/ 115059 w 145241"/>
              <a:gd name="connsiteY1" fmla="*/ 289885 h 289885"/>
              <a:gd name="connsiteX2" fmla="*/ 145241 w 145241"/>
              <a:gd name="connsiteY2" fmla="*/ 0 h 289885"/>
              <a:gd name="connsiteX3" fmla="*/ 0 w 145241"/>
              <a:gd name="connsiteY3" fmla="*/ 90242 h 289885"/>
              <a:gd name="connsiteX0" fmla="*/ 0 w 146438"/>
              <a:gd name="connsiteY0" fmla="*/ 91923 h 289885"/>
              <a:gd name="connsiteX1" fmla="*/ 116256 w 146438"/>
              <a:gd name="connsiteY1" fmla="*/ 289885 h 289885"/>
              <a:gd name="connsiteX2" fmla="*/ 146438 w 146438"/>
              <a:gd name="connsiteY2" fmla="*/ 0 h 289885"/>
              <a:gd name="connsiteX3" fmla="*/ 0 w 146438"/>
              <a:gd name="connsiteY3" fmla="*/ 91923 h 28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38" h="289885">
                <a:moveTo>
                  <a:pt x="0" y="91923"/>
                </a:moveTo>
                <a:lnTo>
                  <a:pt x="116256" y="289885"/>
                </a:lnTo>
                <a:lnTo>
                  <a:pt x="146438" y="0"/>
                </a:lnTo>
                <a:lnTo>
                  <a:pt x="0" y="919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762160" y="1671935"/>
                <a:ext cx="2289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160" y="1671935"/>
                <a:ext cx="228963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9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Bi-graded </a:t>
                </a:r>
                <a:r>
                  <a:rPr lang="en-US" sz="3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Betti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304800"/>
                <a:ext cx="846183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These are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371600"/>
                <a:ext cx="27101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604" t="-5882" r="-2027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2468940"/>
                <a:ext cx="236583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97542" y="4852904"/>
            <a:ext cx="1046370" cy="966931"/>
            <a:chOff x="5397542" y="4852904"/>
            <a:chExt cx="1046370" cy="966931"/>
          </a:xfrm>
        </p:grpSpPr>
        <p:sp>
          <p:nvSpPr>
            <p:cNvPr id="156" name="Oval 155"/>
            <p:cNvSpPr/>
            <p:nvPr/>
          </p:nvSpPr>
          <p:spPr>
            <a:xfrm>
              <a:off x="5397542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201568" y="55774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791352" y="48529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5911262" y="49665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5516822" y="49665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514436" y="57025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62800" y="4865604"/>
            <a:ext cx="1046370" cy="966931"/>
            <a:chOff x="7162800" y="4865604"/>
            <a:chExt cx="1046370" cy="966931"/>
          </a:xfrm>
        </p:grpSpPr>
        <p:sp>
          <p:nvSpPr>
            <p:cNvPr id="166" name="Oval 165"/>
            <p:cNvSpPr/>
            <p:nvPr/>
          </p:nvSpPr>
          <p:spPr>
            <a:xfrm>
              <a:off x="7162800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966826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556610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7676520" y="4979203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7282080" y="4979203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7279694" y="5715203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29786" y="3528869"/>
            <a:ext cx="1440180" cy="966931"/>
            <a:chOff x="3629786" y="3528869"/>
            <a:chExt cx="1440180" cy="966931"/>
          </a:xfrm>
        </p:grpSpPr>
        <p:sp>
          <p:nvSpPr>
            <p:cNvPr id="176" name="Oval 175"/>
            <p:cNvSpPr/>
            <p:nvPr/>
          </p:nvSpPr>
          <p:spPr>
            <a:xfrm>
              <a:off x="3629786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433812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023596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27622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4143506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>
              <a:off x="4140350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95043" y="3516169"/>
            <a:ext cx="1440180" cy="966931"/>
            <a:chOff x="5395043" y="3516169"/>
            <a:chExt cx="1440180" cy="966931"/>
          </a:xfrm>
        </p:grpSpPr>
        <p:sp>
          <p:nvSpPr>
            <p:cNvPr id="186" name="Oval 185"/>
            <p:cNvSpPr/>
            <p:nvPr/>
          </p:nvSpPr>
          <p:spPr>
            <a:xfrm>
              <a:off x="5395043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6199069" y="42407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788853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6592879" y="35161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08763" y="36297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5514323" y="36297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514322" y="43713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5905607" y="36297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0301" y="3528869"/>
            <a:ext cx="1440180" cy="966931"/>
            <a:chOff x="7160301" y="3528869"/>
            <a:chExt cx="1440180" cy="966931"/>
          </a:xfrm>
        </p:grpSpPr>
        <p:sp>
          <p:nvSpPr>
            <p:cNvPr id="197" name="Oval 196"/>
            <p:cNvSpPr/>
            <p:nvPr/>
          </p:nvSpPr>
          <p:spPr>
            <a:xfrm>
              <a:off x="7964327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58137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54111" y="3528869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160301" y="425345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674021" y="364246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7279581" y="3642468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279580" y="4384017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>
              <a:off x="7670865" y="3642468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32285" y="2176126"/>
            <a:ext cx="1440180" cy="966931"/>
            <a:chOff x="3632285" y="2176126"/>
            <a:chExt cx="1440180" cy="966931"/>
          </a:xfrm>
        </p:grpSpPr>
        <p:sp>
          <p:nvSpPr>
            <p:cNvPr id="206" name="Oval 205"/>
            <p:cNvSpPr/>
            <p:nvPr/>
          </p:nvSpPr>
          <p:spPr>
            <a:xfrm>
              <a:off x="3632285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4436311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026095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4830121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4146005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4572000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142849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97542" y="2163426"/>
            <a:ext cx="1440180" cy="1002252"/>
            <a:chOff x="5397542" y="2163426"/>
            <a:chExt cx="1440180" cy="1002252"/>
          </a:xfrm>
        </p:grpSpPr>
        <p:sp>
          <p:nvSpPr>
            <p:cNvPr id="236" name="Freeform 235"/>
            <p:cNvSpPr/>
            <p:nvPr/>
          </p:nvSpPr>
          <p:spPr>
            <a:xfrm rot="20487154" flipV="1">
              <a:off x="5448805" y="2317989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397542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201568" y="28880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791352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5378" y="21634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5911262" y="22770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6337257" y="22801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16822" y="22770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516821" y="30185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5908106" y="22770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62800" y="2149674"/>
            <a:ext cx="1440180" cy="1032402"/>
            <a:chOff x="7162800" y="2149674"/>
            <a:chExt cx="1440180" cy="1032402"/>
          </a:xfrm>
        </p:grpSpPr>
        <p:sp>
          <p:nvSpPr>
            <p:cNvPr id="235" name="Freeform 234"/>
            <p:cNvSpPr/>
            <p:nvPr/>
          </p:nvSpPr>
          <p:spPr>
            <a:xfrm rot="20487154" flipV="1">
              <a:off x="7212944" y="2334387"/>
              <a:ext cx="772105" cy="847689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  <a:gd name="connsiteX0" fmla="*/ 0 w 154421"/>
                <a:gd name="connsiteY0" fmla="*/ 97760 h 312078"/>
                <a:gd name="connsiteX1" fmla="*/ 121250 w 154421"/>
                <a:gd name="connsiteY1" fmla="*/ 312078 h 312078"/>
                <a:gd name="connsiteX2" fmla="*/ 154421 w 154421"/>
                <a:gd name="connsiteY2" fmla="*/ 0 h 312078"/>
                <a:gd name="connsiteX3" fmla="*/ 0 w 154421"/>
                <a:gd name="connsiteY3" fmla="*/ 9776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21" h="312078">
                  <a:moveTo>
                    <a:pt x="0" y="97760"/>
                  </a:moveTo>
                  <a:lnTo>
                    <a:pt x="121250" y="312078"/>
                  </a:lnTo>
                  <a:lnTo>
                    <a:pt x="154421" y="0"/>
                  </a:lnTo>
                  <a:lnTo>
                    <a:pt x="0" y="97760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 rot="9743784" flipV="1">
              <a:off x="7781879" y="2149674"/>
              <a:ext cx="784180" cy="834157"/>
            </a:xfrm>
            <a:custGeom>
              <a:avLst/>
              <a:gdLst>
                <a:gd name="connsiteX0" fmla="*/ 57150 w 209550"/>
                <a:gd name="connsiteY0" fmla="*/ 0 h 273050"/>
                <a:gd name="connsiteX1" fmla="*/ 0 w 209550"/>
                <a:gd name="connsiteY1" fmla="*/ 206375 h 273050"/>
                <a:gd name="connsiteX2" fmla="*/ 209550 w 209550"/>
                <a:gd name="connsiteY2" fmla="*/ 273050 h 273050"/>
                <a:gd name="connsiteX3" fmla="*/ 57150 w 209550"/>
                <a:gd name="connsiteY3" fmla="*/ 0 h 273050"/>
                <a:gd name="connsiteX0" fmla="*/ 0 w 152400"/>
                <a:gd name="connsiteY0" fmla="*/ 0 h 273050"/>
                <a:gd name="connsiteX1" fmla="*/ 54768 w 152400"/>
                <a:gd name="connsiteY1" fmla="*/ 223044 h 273050"/>
                <a:gd name="connsiteX2" fmla="*/ 152400 w 152400"/>
                <a:gd name="connsiteY2" fmla="*/ 273050 h 273050"/>
                <a:gd name="connsiteX3" fmla="*/ 0 w 152400"/>
                <a:gd name="connsiteY3" fmla="*/ 0 h 273050"/>
                <a:gd name="connsiteX0" fmla="*/ 28576 w 97632"/>
                <a:gd name="connsiteY0" fmla="*/ 0 h 244475"/>
                <a:gd name="connsiteX1" fmla="*/ 0 w 97632"/>
                <a:gd name="connsiteY1" fmla="*/ 194469 h 244475"/>
                <a:gd name="connsiteX2" fmla="*/ 97632 w 97632"/>
                <a:gd name="connsiteY2" fmla="*/ 244475 h 244475"/>
                <a:gd name="connsiteX3" fmla="*/ 28576 w 97632"/>
                <a:gd name="connsiteY3" fmla="*/ 0 h 244475"/>
                <a:gd name="connsiteX0" fmla="*/ 138114 w 207170"/>
                <a:gd name="connsiteY0" fmla="*/ 0 h 244475"/>
                <a:gd name="connsiteX1" fmla="*/ 0 w 207170"/>
                <a:gd name="connsiteY1" fmla="*/ 206375 h 244475"/>
                <a:gd name="connsiteX2" fmla="*/ 207170 w 207170"/>
                <a:gd name="connsiteY2" fmla="*/ 244475 h 244475"/>
                <a:gd name="connsiteX3" fmla="*/ 138114 w 207170"/>
                <a:gd name="connsiteY3" fmla="*/ 0 h 244475"/>
                <a:gd name="connsiteX0" fmla="*/ 138114 w 138114"/>
                <a:gd name="connsiteY0" fmla="*/ 0 h 206375"/>
                <a:gd name="connsiteX1" fmla="*/ 0 w 138114"/>
                <a:gd name="connsiteY1" fmla="*/ 206375 h 206375"/>
                <a:gd name="connsiteX2" fmla="*/ 111920 w 138114"/>
                <a:gd name="connsiteY2" fmla="*/ 187325 h 206375"/>
                <a:gd name="connsiteX3" fmla="*/ 138114 w 138114"/>
                <a:gd name="connsiteY3" fmla="*/ 0 h 206375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11920 w 123826"/>
                <a:gd name="connsiteY2" fmla="*/ 80168 h 99218"/>
                <a:gd name="connsiteX3" fmla="*/ 123826 w 123826"/>
                <a:gd name="connsiteY3" fmla="*/ 0 h 99218"/>
                <a:gd name="connsiteX0" fmla="*/ 123826 w 123826"/>
                <a:gd name="connsiteY0" fmla="*/ 0 h 99218"/>
                <a:gd name="connsiteX1" fmla="*/ 0 w 123826"/>
                <a:gd name="connsiteY1" fmla="*/ 99218 h 99218"/>
                <a:gd name="connsiteX2" fmla="*/ 123826 w 123826"/>
                <a:gd name="connsiteY2" fmla="*/ 92074 h 99218"/>
                <a:gd name="connsiteX3" fmla="*/ 123826 w 123826"/>
                <a:gd name="connsiteY3" fmla="*/ 0 h 99218"/>
                <a:gd name="connsiteX0" fmla="*/ 123826 w 123826"/>
                <a:gd name="connsiteY0" fmla="*/ 0 h 106361"/>
                <a:gd name="connsiteX1" fmla="*/ 0 w 123826"/>
                <a:gd name="connsiteY1" fmla="*/ 106361 h 106361"/>
                <a:gd name="connsiteX2" fmla="*/ 123826 w 123826"/>
                <a:gd name="connsiteY2" fmla="*/ 99217 h 106361"/>
                <a:gd name="connsiteX3" fmla="*/ 123826 w 123826"/>
                <a:gd name="connsiteY3" fmla="*/ 0 h 106361"/>
                <a:gd name="connsiteX0" fmla="*/ 128588 w 128588"/>
                <a:gd name="connsiteY0" fmla="*/ 0 h 99217"/>
                <a:gd name="connsiteX1" fmla="*/ 0 w 128588"/>
                <a:gd name="connsiteY1" fmla="*/ 96836 h 99217"/>
                <a:gd name="connsiteX2" fmla="*/ 128588 w 128588"/>
                <a:gd name="connsiteY2" fmla="*/ 99217 h 99217"/>
                <a:gd name="connsiteX3" fmla="*/ 128588 w 128588"/>
                <a:gd name="connsiteY3" fmla="*/ 0 h 99217"/>
                <a:gd name="connsiteX0" fmla="*/ 83344 w 83344"/>
                <a:gd name="connsiteY0" fmla="*/ 0 h 113505"/>
                <a:gd name="connsiteX1" fmla="*/ 0 w 83344"/>
                <a:gd name="connsiteY1" fmla="*/ 113505 h 113505"/>
                <a:gd name="connsiteX2" fmla="*/ 83344 w 83344"/>
                <a:gd name="connsiteY2" fmla="*/ 99217 h 113505"/>
                <a:gd name="connsiteX3" fmla="*/ 83344 w 83344"/>
                <a:gd name="connsiteY3" fmla="*/ 0 h 113505"/>
                <a:gd name="connsiteX0" fmla="*/ 0 w 100012"/>
                <a:gd name="connsiteY0" fmla="*/ 0 h 108742"/>
                <a:gd name="connsiteX1" fmla="*/ 16668 w 100012"/>
                <a:gd name="connsiteY1" fmla="*/ 108742 h 108742"/>
                <a:gd name="connsiteX2" fmla="*/ 100012 w 100012"/>
                <a:gd name="connsiteY2" fmla="*/ 94454 h 108742"/>
                <a:gd name="connsiteX3" fmla="*/ 0 w 100012"/>
                <a:gd name="connsiteY3" fmla="*/ 0 h 108742"/>
                <a:gd name="connsiteX0" fmla="*/ 0 w 133350"/>
                <a:gd name="connsiteY0" fmla="*/ 0 h 108742"/>
                <a:gd name="connsiteX1" fmla="*/ 16668 w 133350"/>
                <a:gd name="connsiteY1" fmla="*/ 108742 h 108742"/>
                <a:gd name="connsiteX2" fmla="*/ 133350 w 133350"/>
                <a:gd name="connsiteY2" fmla="*/ 56354 h 108742"/>
                <a:gd name="connsiteX3" fmla="*/ 0 w 133350"/>
                <a:gd name="connsiteY3" fmla="*/ 0 h 108742"/>
                <a:gd name="connsiteX0" fmla="*/ 0 w 133350"/>
                <a:gd name="connsiteY0" fmla="*/ 0 h 123030"/>
                <a:gd name="connsiteX1" fmla="*/ 88106 w 133350"/>
                <a:gd name="connsiteY1" fmla="*/ 123030 h 123030"/>
                <a:gd name="connsiteX2" fmla="*/ 133350 w 133350"/>
                <a:gd name="connsiteY2" fmla="*/ 56354 h 123030"/>
                <a:gd name="connsiteX3" fmla="*/ 0 w 133350"/>
                <a:gd name="connsiteY3" fmla="*/ 0 h 123030"/>
                <a:gd name="connsiteX0" fmla="*/ 0 w 166688"/>
                <a:gd name="connsiteY0" fmla="*/ 36515 h 66676"/>
                <a:gd name="connsiteX1" fmla="*/ 121444 w 166688"/>
                <a:gd name="connsiteY1" fmla="*/ 66676 h 66676"/>
                <a:gd name="connsiteX2" fmla="*/ 166688 w 166688"/>
                <a:gd name="connsiteY2" fmla="*/ 0 h 66676"/>
                <a:gd name="connsiteX3" fmla="*/ 0 w 166688"/>
                <a:gd name="connsiteY3" fmla="*/ 36515 h 66676"/>
                <a:gd name="connsiteX0" fmla="*/ 0 w 166688"/>
                <a:gd name="connsiteY0" fmla="*/ 36515 h 150019"/>
                <a:gd name="connsiteX1" fmla="*/ 21431 w 166688"/>
                <a:gd name="connsiteY1" fmla="*/ 150019 h 150019"/>
                <a:gd name="connsiteX2" fmla="*/ 166688 w 166688"/>
                <a:gd name="connsiteY2" fmla="*/ 0 h 150019"/>
                <a:gd name="connsiteX3" fmla="*/ 0 w 166688"/>
                <a:gd name="connsiteY3" fmla="*/ 36515 h 150019"/>
                <a:gd name="connsiteX0" fmla="*/ 0 w 152400"/>
                <a:gd name="connsiteY0" fmla="*/ 46040 h 159544"/>
                <a:gd name="connsiteX1" fmla="*/ 21431 w 152400"/>
                <a:gd name="connsiteY1" fmla="*/ 159544 h 159544"/>
                <a:gd name="connsiteX2" fmla="*/ 152400 w 152400"/>
                <a:gd name="connsiteY2" fmla="*/ 0 h 159544"/>
                <a:gd name="connsiteX3" fmla="*/ 0 w 152400"/>
                <a:gd name="connsiteY3" fmla="*/ 46040 h 159544"/>
                <a:gd name="connsiteX0" fmla="*/ 0 w 219517"/>
                <a:gd name="connsiteY0" fmla="*/ 305975 h 419479"/>
                <a:gd name="connsiteX1" fmla="*/ 21431 w 219517"/>
                <a:gd name="connsiteY1" fmla="*/ 419479 h 419479"/>
                <a:gd name="connsiteX2" fmla="*/ 219517 w 219517"/>
                <a:gd name="connsiteY2" fmla="*/ 0 h 419479"/>
                <a:gd name="connsiteX3" fmla="*/ 0 w 219517"/>
                <a:gd name="connsiteY3" fmla="*/ 305975 h 419479"/>
                <a:gd name="connsiteX0" fmla="*/ 45956 w 198086"/>
                <a:gd name="connsiteY0" fmla="*/ 88190 h 419479"/>
                <a:gd name="connsiteX1" fmla="*/ 0 w 198086"/>
                <a:gd name="connsiteY1" fmla="*/ 419479 h 419479"/>
                <a:gd name="connsiteX2" fmla="*/ 198086 w 198086"/>
                <a:gd name="connsiteY2" fmla="*/ 0 h 419479"/>
                <a:gd name="connsiteX3" fmla="*/ 45956 w 198086"/>
                <a:gd name="connsiteY3" fmla="*/ 88190 h 419479"/>
                <a:gd name="connsiteX0" fmla="*/ 0 w 152130"/>
                <a:gd name="connsiteY0" fmla="*/ 88190 h 305730"/>
                <a:gd name="connsiteX1" fmla="*/ 117308 w 152130"/>
                <a:gd name="connsiteY1" fmla="*/ 305730 h 305730"/>
                <a:gd name="connsiteX2" fmla="*/ 152130 w 152130"/>
                <a:gd name="connsiteY2" fmla="*/ 0 h 305730"/>
                <a:gd name="connsiteX3" fmla="*/ 0 w 152130"/>
                <a:gd name="connsiteY3" fmla="*/ 88190 h 305730"/>
                <a:gd name="connsiteX0" fmla="*/ 0 w 154112"/>
                <a:gd name="connsiteY0" fmla="*/ 91187 h 305730"/>
                <a:gd name="connsiteX1" fmla="*/ 119290 w 154112"/>
                <a:gd name="connsiteY1" fmla="*/ 305730 h 305730"/>
                <a:gd name="connsiteX2" fmla="*/ 154112 w 154112"/>
                <a:gd name="connsiteY2" fmla="*/ 0 h 305730"/>
                <a:gd name="connsiteX3" fmla="*/ 0 w 154112"/>
                <a:gd name="connsiteY3" fmla="*/ 91187 h 305730"/>
                <a:gd name="connsiteX0" fmla="*/ 0 w 154112"/>
                <a:gd name="connsiteY0" fmla="*/ 91187 h 305505"/>
                <a:gd name="connsiteX1" fmla="*/ 121250 w 154112"/>
                <a:gd name="connsiteY1" fmla="*/ 305505 h 305505"/>
                <a:gd name="connsiteX2" fmla="*/ 154112 w 154112"/>
                <a:gd name="connsiteY2" fmla="*/ 0 h 305505"/>
                <a:gd name="connsiteX3" fmla="*/ 0 w 154112"/>
                <a:gd name="connsiteY3" fmla="*/ 91187 h 305505"/>
                <a:gd name="connsiteX0" fmla="*/ 0 w 156836"/>
                <a:gd name="connsiteY0" fmla="*/ 92778 h 307096"/>
                <a:gd name="connsiteX1" fmla="*/ 121250 w 156836"/>
                <a:gd name="connsiteY1" fmla="*/ 307096 h 307096"/>
                <a:gd name="connsiteX2" fmla="*/ 156836 w 156836"/>
                <a:gd name="connsiteY2" fmla="*/ 0 h 307096"/>
                <a:gd name="connsiteX3" fmla="*/ 0 w 156836"/>
                <a:gd name="connsiteY3" fmla="*/ 92778 h 3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36" h="307096">
                  <a:moveTo>
                    <a:pt x="0" y="92778"/>
                  </a:moveTo>
                  <a:lnTo>
                    <a:pt x="121250" y="307096"/>
                  </a:lnTo>
                  <a:lnTo>
                    <a:pt x="156836" y="0"/>
                  </a:lnTo>
                  <a:lnTo>
                    <a:pt x="0" y="92778"/>
                  </a:lnTo>
                  <a:close/>
                </a:path>
              </a:pathLst>
            </a:custGeom>
            <a:solidFill>
              <a:schemeClr val="accent4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162800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966826" y="2900713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556610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8360636" y="2176126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/>
            <p:nvPr/>
          </p:nvCxnSpPr>
          <p:spPr>
            <a:xfrm>
              <a:off x="7676520" y="2289725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8102515" y="2292880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7282080" y="2289725"/>
              <a:ext cx="391285" cy="732082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7282079" y="3031274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7673364" y="2289725"/>
              <a:ext cx="82043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32285" y="4865604"/>
            <a:ext cx="1046370" cy="966931"/>
            <a:chOff x="3632285" y="4865604"/>
            <a:chExt cx="1046370" cy="966931"/>
          </a:xfrm>
        </p:grpSpPr>
        <p:sp>
          <p:nvSpPr>
            <p:cNvPr id="90" name="Oval 89"/>
            <p:cNvSpPr/>
            <p:nvPr/>
          </p:nvSpPr>
          <p:spPr>
            <a:xfrm>
              <a:off x="3632285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436311" y="5590191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026095" y="4865604"/>
              <a:ext cx="242344" cy="2423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4143140" y="4976028"/>
              <a:ext cx="422840" cy="7415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TextBox 253"/>
          <p:cNvSpPr txBox="1"/>
          <p:nvPr/>
        </p:nvSpPr>
        <p:spPr>
          <a:xfrm>
            <a:off x="3342683" y="1219200"/>
            <a:ext cx="53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Example: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homology (holes)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4845" y="1828800"/>
            <a:ext cx="5698991" cy="4794768"/>
            <a:chOff x="2974845" y="1828800"/>
            <a:chExt cx="5698991" cy="4794768"/>
          </a:xfrm>
        </p:grpSpPr>
        <p:cxnSp>
          <p:nvCxnSpPr>
            <p:cNvPr id="239" name="Straight Connector 238"/>
            <p:cNvCxnSpPr/>
            <p:nvPr/>
          </p:nvCxnSpPr>
          <p:spPr>
            <a:xfrm flipH="1">
              <a:off x="3343594" y="3333750"/>
              <a:ext cx="533024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5229225" y="2057400"/>
              <a:ext cx="0" cy="41247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10400" y="2050625"/>
              <a:ext cx="0" cy="412157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3342683" y="4695825"/>
              <a:ext cx="533115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19" y="6161903"/>
                  <a:ext cx="42351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TextBox 243"/>
                <p:cNvSpPr txBox="1"/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4" name="TextBox 2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104" y="6161903"/>
                  <a:ext cx="42351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925" y="6161903"/>
                  <a:ext cx="423514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/>
                <p:cNvSpPr txBox="1"/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6" name="TextBox 2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5090426"/>
                  <a:ext cx="423514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246"/>
                <p:cNvSpPr txBox="1"/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3759073"/>
                  <a:ext cx="423514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/>
                <p:cNvSpPr txBox="1"/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8" name="TextBox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845" y="2416966"/>
                  <a:ext cx="42351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3352800" y="6172200"/>
              <a:ext cx="5321036" cy="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352800" y="1828800"/>
              <a:ext cx="0" cy="4343400"/>
            </a:xfrm>
            <a:prstGeom prst="straightConnector1">
              <a:avLst/>
            </a:prstGeom>
            <a:ln w="25400" cap="sq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indicates coordinates at which homology disappears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4396263"/>
                <a:ext cx="236583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4124" t="-3101" r="-7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39286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4629163"/>
                <a:ext cx="784152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335678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1919086"/>
                <a:ext cx="784152" cy="8309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335678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4629163"/>
                <a:ext cx="784152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941314" y="4629163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4629163"/>
                <a:ext cx="784152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941314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3276761"/>
                <a:ext cx="784152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139286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3276761"/>
                <a:ext cx="784152" cy="8309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335678" y="3276761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78" y="3276761"/>
                <a:ext cx="784152" cy="83099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39286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6" y="1919086"/>
                <a:ext cx="784152" cy="83099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941314" y="1919086"/>
                <a:ext cx="784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14" y="1919086"/>
                <a:ext cx="784152" cy="83099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77369" y="5965923"/>
                <a:ext cx="2597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in red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9" y="5965923"/>
                <a:ext cx="2597476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375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1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2"/>
          <p:cNvGrpSpPr/>
          <p:nvPr/>
        </p:nvGrpSpPr>
        <p:grpSpPr>
          <a:xfrm>
            <a:off x="446630" y="348863"/>
            <a:ext cx="3740217" cy="3170099"/>
            <a:chOff x="446630" y="348863"/>
            <a:chExt cx="3740217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446630" y="348863"/>
              <a:ext cx="487634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endParaRPr lang="en-US" sz="40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I</a:t>
              </a:r>
              <a:endParaRPr lang="en-US" sz="40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V</a:t>
              </a:r>
              <a:endParaRPr lang="en-US" sz="40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endParaRPr lang="en-US" sz="40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6082" y="348863"/>
              <a:ext cx="931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ank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8046" y="954540"/>
              <a:ext cx="18935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nvariant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181" y="1568258"/>
              <a:ext cx="34126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isualization and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3933" y="2178116"/>
              <a:ext cx="23030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xploration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5580" y="2781944"/>
              <a:ext cx="8435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ool</a:t>
              </a:r>
              <a:endPara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5170" y="1600200"/>
            <a:ext cx="6727830" cy="4594456"/>
            <a:chOff x="1377058" y="1573444"/>
            <a:chExt cx="6222436" cy="4249321"/>
          </a:xfrm>
        </p:grpSpPr>
        <p:sp>
          <p:nvSpPr>
            <p:cNvPr id="11" name="Oval 10"/>
            <p:cNvSpPr/>
            <p:nvPr/>
          </p:nvSpPr>
          <p:spPr>
            <a:xfrm>
              <a:off x="2829832" y="4248263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51238" y="417158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79713" y="40801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77058" y="39277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8383" y="401251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60978" y="274950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49916" y="378627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35298" y="392774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50208" y="3715151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08612" y="400061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57401" y="398870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69320" y="390250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4995" y="397346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06426" y="410157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15040" y="423349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08808" y="428635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63986" y="418586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31014" y="420539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23845" y="446257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993555" y="450829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54332" y="460782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45772" y="465354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470966" y="456210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18749" y="455401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62406" y="461020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99564" y="46454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674430" y="4473994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707677" y="460782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38840" y="458591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823343" y="463163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96605" y="4617819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731903" y="46978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608126" y="482260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39574" y="4876413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23343" y="4976414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896605" y="486449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988045" y="488731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119437" y="4830693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169363" y="467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191794" y="461781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02702" y="516839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647400" y="525983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11262" y="5146966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050937" y="5214117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83234" y="5452242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362196" y="484159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490783" y="473921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39615" y="5056368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603921" y="502109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649641" y="50133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22507" y="49719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76787" y="5168397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838712" y="503981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976824" y="527577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004980" y="502719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79808" y="492965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146369" y="513125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196546" y="507291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37809" y="503045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97861" y="455401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288519" y="474540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308061" y="490872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358367" y="492190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361048" y="49847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457365" y="493735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420651" y="500207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83747" y="518808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550848" y="504779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628367" y="503416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632310" y="508553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568224" y="510954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729685" y="51743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746727" y="47987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824784" y="476787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746727" y="46316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503085" y="438255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922953" y="4626380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911721" y="486450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989486" y="482107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40535" y="48298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109643" y="48415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62952" y="484159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192737" y="481815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199777" y="492633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82711" y="501765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32418" y="479587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407677" y="46454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53696" y="447256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402066" y="457047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402066" y="4426846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78138" y="434552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316166" y="431414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754240" y="4159678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54340" y="406823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567321" y="4234922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498988" y="433254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557194" y="435388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599000" y="4457988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629852" y="451828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611162" y="4620456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743975" y="472772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823406" y="474881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070854" y="4549428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39885" y="429426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919651" y="4222915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835415" y="415015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748540" y="424778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131230" y="419967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276855" y="4260055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368295" y="405145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322575" y="3928698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233317" y="394298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181882" y="390440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091533" y="3945845"/>
              <a:ext cx="137160" cy="137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162740" y="399584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848445" y="347673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19652" y="35267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702602" y="346291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644720" y="3519363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6852266" y="35404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968261" y="369828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777686" y="365609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7208460" y="3689968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116574" y="350863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053479" y="342098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07022" y="332954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845206" y="333693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760826" y="323933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965906" y="323880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013981" y="318834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7141877" y="3096282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64467" y="300869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885764" y="30270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845206" y="296882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754973" y="296444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768884" y="302707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667031" y="318795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560584" y="307573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514513" y="296419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569935" y="287400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779470" y="2881379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777686" y="2585143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644720" y="2551831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376967" y="2808495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336775" y="302041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046129" y="305594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060415" y="287828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086255" y="272216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153585" y="268796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253696" y="267710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320179" y="2612367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209332" y="258148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816623" y="2914730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598086" y="264057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643806" y="253027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449620" y="2357791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125528" y="242267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111531" y="250395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986840" y="256207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913540" y="258119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4848117" y="254967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4878879" y="248019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831596" y="246372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783048" y="253270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838712" y="266487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5052745" y="306026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671046" y="2951490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585076" y="3013571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458449" y="26383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513192" y="25039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559706" y="2503953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625326" y="236436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4730158" y="2310238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4279537" y="2217488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4313057" y="244923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4280540" y="253027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4269166" y="262363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29269" y="2470630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3977431" y="287368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4172602" y="2605171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874889" y="26017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3784560" y="246398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683382" y="2535477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741890" y="2861482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3605591" y="271663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446249" y="276515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492174" y="289605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357749" y="2861482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246293" y="282424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276714" y="292213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410170" y="294215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346222" y="301796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266055" y="3008691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357749" y="311185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140818" y="307176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3066555" y="2979293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087138" y="2906444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152146" y="2851776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974690" y="2889369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965497" y="2989008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2833957" y="295345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03810" y="310488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2715753" y="3073946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2943325" y="319122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3003227" y="315757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3026303" y="3238137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3280249" y="3279392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3300502" y="3371473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12251" y="3401207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020410" y="3337670"/>
              <a:ext cx="137160" cy="1371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2830509" y="3430280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765961" y="3533625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803810" y="356817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747357" y="3701741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19583" y="3720584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2871304" y="3683242"/>
              <a:ext cx="137160" cy="137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3063986" y="3673259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3234034" y="3804694"/>
              <a:ext cx="137160" cy="1371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3539277" y="3708454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875552" y="2294640"/>
              <a:ext cx="137160" cy="137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4101306" y="1838546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963751" y="3735688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178711" y="351936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5466371" y="3995849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932594" y="4140147"/>
              <a:ext cx="137160" cy="1371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4641344" y="4233496"/>
              <a:ext cx="137160" cy="1371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2813233" y="562462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582087" y="568560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7462334" y="21226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7307697" y="157344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445801" y="4863405"/>
            <a:ext cx="25892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Mike </a:t>
            </a:r>
            <a:r>
              <a:rPr lang="en-US" sz="2800" dirty="0" err="1" smtClean="0"/>
              <a:t>Lesnick</a:t>
            </a:r>
            <a:endParaRPr lang="en-US" sz="2800" dirty="0" smtClean="0"/>
          </a:p>
          <a:p>
            <a:r>
              <a:rPr lang="en-US" sz="2800" dirty="0" smtClean="0"/>
              <a:t>and</a:t>
            </a:r>
          </a:p>
          <a:p>
            <a:r>
              <a:rPr lang="en-US" sz="2800" dirty="0" smtClean="0"/>
              <a:t>Matthew Wright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2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05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How RIVET Works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64848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RIVET pre-computes a relatively small number of discrete barcodes, from which it draws barcodes in real-time.</a:t>
            </a:r>
            <a:endParaRPr lang="en-US" sz="2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600" y="2425700"/>
            <a:ext cx="4797249" cy="838200"/>
            <a:chOff x="3657600" y="2425700"/>
            <a:chExt cx="4797249" cy="838200"/>
          </a:xfrm>
        </p:grpSpPr>
        <p:cxnSp>
          <p:nvCxnSpPr>
            <p:cNvPr id="5" name="horizontal axis"/>
            <p:cNvCxnSpPr/>
            <p:nvPr/>
          </p:nvCxnSpPr>
          <p:spPr>
            <a:xfrm>
              <a:off x="3657600" y="3263900"/>
              <a:ext cx="47972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vertical axis"/>
            <p:cNvCxnSpPr/>
            <p:nvPr/>
          </p:nvCxnSpPr>
          <p:spPr>
            <a:xfrm>
              <a:off x="3657600" y="2425700"/>
              <a:ext cx="0" cy="83820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ersistence bar 1"/>
            <p:cNvCxnSpPr/>
            <p:nvPr/>
          </p:nvCxnSpPr>
          <p:spPr>
            <a:xfrm>
              <a:off x="3979391" y="3056393"/>
              <a:ext cx="813719" cy="0"/>
            </a:xfrm>
            <a:prstGeom prst="line">
              <a:avLst/>
            </a:prstGeom>
            <a:ln w="1143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ersistence bar 2"/>
            <p:cNvCxnSpPr/>
            <p:nvPr/>
          </p:nvCxnSpPr>
          <p:spPr>
            <a:xfrm>
              <a:off x="4110972" y="2814837"/>
              <a:ext cx="520781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ersistence bar 3a"/>
            <p:cNvCxnSpPr/>
            <p:nvPr/>
          </p:nvCxnSpPr>
          <p:spPr>
            <a:xfrm>
              <a:off x="4923826" y="2573138"/>
              <a:ext cx="292329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33400" y="2667000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Endpoints of bars appear in the same order in each of these two barcodes.</a:t>
            </a:r>
            <a:endParaRPr lang="en-US" sz="2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57600" y="3733800"/>
            <a:ext cx="4797249" cy="838200"/>
            <a:chOff x="3657600" y="2425700"/>
            <a:chExt cx="4797249" cy="838200"/>
          </a:xfrm>
        </p:grpSpPr>
        <p:cxnSp>
          <p:nvCxnSpPr>
            <p:cNvPr id="25" name="horizontal axis"/>
            <p:cNvCxnSpPr/>
            <p:nvPr/>
          </p:nvCxnSpPr>
          <p:spPr>
            <a:xfrm>
              <a:off x="3657600" y="3263900"/>
              <a:ext cx="47972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vertical axis"/>
            <p:cNvCxnSpPr/>
            <p:nvPr/>
          </p:nvCxnSpPr>
          <p:spPr>
            <a:xfrm>
              <a:off x="3657600" y="2425700"/>
              <a:ext cx="0" cy="83820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ersistence bar 1"/>
            <p:cNvCxnSpPr/>
            <p:nvPr/>
          </p:nvCxnSpPr>
          <p:spPr>
            <a:xfrm>
              <a:off x="3886200" y="3056393"/>
              <a:ext cx="1143000" cy="0"/>
            </a:xfrm>
            <a:prstGeom prst="line">
              <a:avLst/>
            </a:prstGeom>
            <a:ln w="1143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ersistence bar 2"/>
            <p:cNvCxnSpPr/>
            <p:nvPr/>
          </p:nvCxnSpPr>
          <p:spPr>
            <a:xfrm>
              <a:off x="3962400" y="2814837"/>
              <a:ext cx="66935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ersistence bar 3a"/>
            <p:cNvCxnSpPr/>
            <p:nvPr/>
          </p:nvCxnSpPr>
          <p:spPr>
            <a:xfrm>
              <a:off x="5334000" y="2573138"/>
              <a:ext cx="2895600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57600" y="5383550"/>
            <a:ext cx="4797249" cy="838200"/>
            <a:chOff x="3657600" y="2425700"/>
            <a:chExt cx="4797249" cy="838200"/>
          </a:xfrm>
        </p:grpSpPr>
        <p:cxnSp>
          <p:nvCxnSpPr>
            <p:cNvPr id="38" name="horizontal axis"/>
            <p:cNvCxnSpPr/>
            <p:nvPr/>
          </p:nvCxnSpPr>
          <p:spPr>
            <a:xfrm>
              <a:off x="3657600" y="3263900"/>
              <a:ext cx="47972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vertical axis"/>
            <p:cNvCxnSpPr/>
            <p:nvPr/>
          </p:nvCxnSpPr>
          <p:spPr>
            <a:xfrm>
              <a:off x="3657600" y="2425700"/>
              <a:ext cx="0" cy="83820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ersistence bar 1"/>
            <p:cNvCxnSpPr/>
            <p:nvPr/>
          </p:nvCxnSpPr>
          <p:spPr>
            <a:xfrm>
              <a:off x="4110972" y="3056393"/>
              <a:ext cx="1375428" cy="2819"/>
            </a:xfrm>
            <a:prstGeom prst="line">
              <a:avLst/>
            </a:prstGeom>
            <a:ln w="1143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ersistence bar 2"/>
            <p:cNvCxnSpPr/>
            <p:nvPr/>
          </p:nvCxnSpPr>
          <p:spPr>
            <a:xfrm>
              <a:off x="4207447" y="2814837"/>
              <a:ext cx="669353" cy="0"/>
            </a:xfrm>
            <a:prstGeom prst="line">
              <a:avLst/>
            </a:prstGeom>
            <a:ln w="1143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ersistence bar 3a"/>
            <p:cNvCxnSpPr/>
            <p:nvPr/>
          </p:nvCxnSpPr>
          <p:spPr>
            <a:xfrm>
              <a:off x="5181600" y="2573138"/>
              <a:ext cx="3048000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33400" y="5105400"/>
            <a:ext cx="297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Endpoints of bars in this barcode have a different order.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34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6223000" y="2039257"/>
            <a:ext cx="330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49969" y="-335280"/>
            <a:ext cx="0" cy="368808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288498" y="1872343"/>
            <a:ext cx="333828" cy="3338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077050" y="1666337"/>
            <a:ext cx="745839" cy="745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877642" y="1872343"/>
            <a:ext cx="333828" cy="33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68271" y="-420913"/>
            <a:ext cx="7547427" cy="754742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6"/>
          </p:cNvCxnSpPr>
          <p:nvPr/>
        </p:nvCxnSpPr>
        <p:spPr>
          <a:xfrm>
            <a:off x="4211470" y="2039257"/>
            <a:ext cx="21031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49970" y="3108960"/>
            <a:ext cx="0" cy="165172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1470" y="2039257"/>
            <a:ext cx="229362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449970" y="1188720"/>
            <a:ext cx="0" cy="194500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288498" y="4760686"/>
            <a:ext cx="333828" cy="3338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39" y="662374"/>
            <a:ext cx="3030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Endpoints of bars are the projections of support points of the </a:t>
            </a:r>
            <a:r>
              <a:rPr lang="en-US" sz="2800" dirty="0" err="1" smtClean="0"/>
              <a:t>bigraded</a:t>
            </a:r>
            <a:r>
              <a:rPr lang="en-US" sz="2800" dirty="0" smtClean="0"/>
              <a:t> </a:t>
            </a:r>
            <a:r>
              <a:rPr lang="en-US" sz="2800" dirty="0" err="1" smtClean="0"/>
              <a:t>Betti</a:t>
            </a:r>
            <a:r>
              <a:rPr lang="en-US" sz="2800" dirty="0" smtClean="0"/>
              <a:t> numbers onto the slice line.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0839" y="3998893"/>
            <a:ext cx="3030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can identify lines for which these projections agree.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9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9966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0034 -3.703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3.05556E-6 0.267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8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0" grpId="1" animBg="1"/>
      <p:bldP spid="3" grpId="0" animBg="1"/>
      <p:bldP spid="4" grpId="0" animBg="1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26855" y="1771178"/>
            <a:ext cx="4800600" cy="3429000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  <a:alpha val="30000"/>
              </a:schemeClr>
            </a:solidFill>
          </a:ln>
          <a:effectLst>
            <a:glow rad="635000">
              <a:schemeClr val="tx1">
                <a:lumMod val="50000"/>
                <a:lumOff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54157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What </a:t>
            </a:r>
            <a:r>
              <a:rPr lang="en-US" sz="3200" dirty="0" smtClean="0"/>
              <a:t>is the shape of the data?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5748761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Discrete points have trivial topology.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89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5910263" y="3181351"/>
            <a:ext cx="2331243" cy="1309688"/>
          </a:xfrm>
          <a:custGeom>
            <a:avLst/>
            <a:gdLst>
              <a:gd name="connsiteX0" fmla="*/ 1171575 w 2314575"/>
              <a:gd name="connsiteY0" fmla="*/ 419100 h 1309687"/>
              <a:gd name="connsiteX1" fmla="*/ 0 w 2314575"/>
              <a:gd name="connsiteY1" fmla="*/ 1309687 h 1309687"/>
              <a:gd name="connsiteX2" fmla="*/ 800100 w 2314575"/>
              <a:gd name="connsiteY2" fmla="*/ 1157287 h 1309687"/>
              <a:gd name="connsiteX3" fmla="*/ 2314575 w 2314575"/>
              <a:gd name="connsiteY3" fmla="*/ 0 h 1309687"/>
              <a:gd name="connsiteX4" fmla="*/ 1171575 w 2314575"/>
              <a:gd name="connsiteY4" fmla="*/ 419100 h 1309687"/>
              <a:gd name="connsiteX0" fmla="*/ 1171575 w 2314575"/>
              <a:gd name="connsiteY0" fmla="*/ 419100 h 1309687"/>
              <a:gd name="connsiteX1" fmla="*/ 0 w 2314575"/>
              <a:gd name="connsiteY1" fmla="*/ 1309687 h 1309687"/>
              <a:gd name="connsiteX2" fmla="*/ 807244 w 2314575"/>
              <a:gd name="connsiteY2" fmla="*/ 1159668 h 1309687"/>
              <a:gd name="connsiteX3" fmla="*/ 2314575 w 2314575"/>
              <a:gd name="connsiteY3" fmla="*/ 0 h 1309687"/>
              <a:gd name="connsiteX4" fmla="*/ 1171575 w 2314575"/>
              <a:gd name="connsiteY4" fmla="*/ 419100 h 1309687"/>
              <a:gd name="connsiteX0" fmla="*/ 1171575 w 2314575"/>
              <a:gd name="connsiteY0" fmla="*/ 419100 h 1314450"/>
              <a:gd name="connsiteX1" fmla="*/ 0 w 2314575"/>
              <a:gd name="connsiteY1" fmla="*/ 1314450 h 1314450"/>
              <a:gd name="connsiteX2" fmla="*/ 807244 w 2314575"/>
              <a:gd name="connsiteY2" fmla="*/ 1159668 h 1314450"/>
              <a:gd name="connsiteX3" fmla="*/ 2314575 w 2314575"/>
              <a:gd name="connsiteY3" fmla="*/ 0 h 1314450"/>
              <a:gd name="connsiteX4" fmla="*/ 1171575 w 2314575"/>
              <a:gd name="connsiteY4" fmla="*/ 419100 h 1314450"/>
              <a:gd name="connsiteX0" fmla="*/ 1193007 w 2314575"/>
              <a:gd name="connsiteY0" fmla="*/ 414337 h 1314450"/>
              <a:gd name="connsiteX1" fmla="*/ 0 w 2314575"/>
              <a:gd name="connsiteY1" fmla="*/ 1314450 h 1314450"/>
              <a:gd name="connsiteX2" fmla="*/ 807244 w 2314575"/>
              <a:gd name="connsiteY2" fmla="*/ 1159668 h 1314450"/>
              <a:gd name="connsiteX3" fmla="*/ 2314575 w 2314575"/>
              <a:gd name="connsiteY3" fmla="*/ 0 h 1314450"/>
              <a:gd name="connsiteX4" fmla="*/ 1193007 w 2314575"/>
              <a:gd name="connsiteY4" fmla="*/ 414337 h 1314450"/>
              <a:gd name="connsiteX0" fmla="*/ 1193007 w 2331243"/>
              <a:gd name="connsiteY0" fmla="*/ 409575 h 1309688"/>
              <a:gd name="connsiteX1" fmla="*/ 0 w 2331243"/>
              <a:gd name="connsiteY1" fmla="*/ 1309688 h 1309688"/>
              <a:gd name="connsiteX2" fmla="*/ 807244 w 2331243"/>
              <a:gd name="connsiteY2" fmla="*/ 1154906 h 1309688"/>
              <a:gd name="connsiteX3" fmla="*/ 2331243 w 2331243"/>
              <a:gd name="connsiteY3" fmla="*/ 0 h 1309688"/>
              <a:gd name="connsiteX4" fmla="*/ 1193007 w 2331243"/>
              <a:gd name="connsiteY4" fmla="*/ 409575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243" h="1309688">
                <a:moveTo>
                  <a:pt x="1193007" y="409575"/>
                </a:moveTo>
                <a:lnTo>
                  <a:pt x="0" y="1309688"/>
                </a:lnTo>
                <a:lnTo>
                  <a:pt x="807244" y="1154906"/>
                </a:lnTo>
                <a:lnTo>
                  <a:pt x="2331243" y="0"/>
                </a:lnTo>
                <a:lnTo>
                  <a:pt x="1193007" y="409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990600"/>
            <a:ext cx="426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At the core of RIVET is a line arrangement.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3280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Data Structure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3938"/>
            <a:ext cx="4098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Each line corresponds to a point where projections of two support points agree.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1" y="3429000"/>
            <a:ext cx="426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Cells correspond to families of lines with the same discrete barcode.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4419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When the user selects a slice line, the appropriate cell is found, and its discrete barcode is re-scaled and displayed.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29198" y="769203"/>
                <a:ext cx="3656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4"/>
                    </a:solidFill>
                  </a:rPr>
                  <a:t>point-line duality: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98" y="769203"/>
                <a:ext cx="3656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5839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4876800" y="2452456"/>
            <a:ext cx="3733800" cy="28194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799" y="3048000"/>
            <a:ext cx="3733799" cy="134481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798" y="2895600"/>
            <a:ext cx="3733800" cy="28194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76795" y="1928180"/>
            <a:ext cx="1752605" cy="175094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76794" y="4669728"/>
            <a:ext cx="3733804" cy="408064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76794" y="3970396"/>
            <a:ext cx="3733804" cy="7093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876800" y="1919056"/>
            <a:ext cx="3733800" cy="3872144"/>
            <a:chOff x="4876800" y="1600200"/>
            <a:chExt cx="3733800" cy="4343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76800" y="1600200"/>
              <a:ext cx="0" cy="4343400"/>
            </a:xfrm>
            <a:prstGeom prst="line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610600" y="1600200"/>
              <a:ext cx="0" cy="4343400"/>
            </a:xfrm>
            <a:prstGeom prst="line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0" y="1600200"/>
              <a:ext cx="3733800" cy="0"/>
            </a:xfrm>
            <a:prstGeom prst="line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76800" y="5943600"/>
              <a:ext cx="3733800" cy="0"/>
            </a:xfrm>
            <a:prstGeom prst="line">
              <a:avLst/>
            </a:prstGeom>
            <a:ln w="317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3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7" grpId="0"/>
      <p:bldP spid="8" grpId="0"/>
      <p:bldP spid="9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1707880" y="2714659"/>
            <a:ext cx="5792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computational</a:t>
            </a:r>
          </a:p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pipeline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29116" y="603254"/>
            <a:ext cx="5943600" cy="731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bifiltration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29116" y="1868492"/>
                <a:ext cx="5943600" cy="731520"/>
              </a:xfrm>
              <a:prstGeom prst="roundRect">
                <a:avLst/>
              </a:prstGeom>
              <a:noFill/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</a:rPr>
                  <a:t>compute </a:t>
                </a:r>
                <a:r>
                  <a:rPr lang="en-US" sz="3200" dirty="0" err="1" smtClean="0">
                    <a:solidFill>
                      <a:prstClr val="black"/>
                    </a:solidFill>
                  </a:rPr>
                  <a:t>Betti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16" y="1868492"/>
                <a:ext cx="5943600" cy="731520"/>
              </a:xfrm>
              <a:prstGeom prst="roundRect">
                <a:avLst/>
              </a:prstGeom>
              <a:blipFill rotWithShape="0">
                <a:blip r:embed="rId2"/>
                <a:stretch>
                  <a:fillRect l="-305" b="-13281"/>
                </a:stretch>
              </a:blipFill>
              <a:ln w="5080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529116" y="3133729"/>
            <a:ext cx="5943600" cy="731520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build line arrangement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116" y="4398966"/>
            <a:ext cx="5943600" cy="731520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compute discrete barcodes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9116" y="5664204"/>
            <a:ext cx="59436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ready for interactivity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5500916" y="2600012"/>
            <a:ext cx="0" cy="533717"/>
          </a:xfrm>
          <a:prstGeom prst="straightConnector1">
            <a:avLst/>
          </a:prstGeom>
          <a:ln w="50800"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5500916" y="1334774"/>
            <a:ext cx="0" cy="533718"/>
          </a:xfrm>
          <a:prstGeom prst="straightConnector1">
            <a:avLst/>
          </a:prstGeom>
          <a:ln w="50800">
            <a:solidFill>
              <a:schemeClr val="accent3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5500916" y="3865249"/>
            <a:ext cx="0" cy="533717"/>
          </a:xfrm>
          <a:prstGeom prst="straightConnector1">
            <a:avLst/>
          </a:prstGeom>
          <a:ln w="50800"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5500916" y="5130486"/>
            <a:ext cx="0" cy="533718"/>
          </a:xfrm>
          <a:prstGeom prst="straightConnector1">
            <a:avLst/>
          </a:prstGeom>
          <a:ln w="50800">
            <a:solidFill>
              <a:schemeClr val="accent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8" y="304800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979" y="1143000"/>
                <a:ext cx="64828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Suppose we are interested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baseline="30000" dirty="0" smtClean="0"/>
                  <a:t>th</a:t>
                </a:r>
                <a:r>
                  <a:rPr lang="en-US" sz="2800" dirty="0" smtClean="0"/>
                  <a:t> homology.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9" y="1143000"/>
                <a:ext cx="64828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76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979" y="1868845"/>
                <a:ext cx="8289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be the total number of </a:t>
                </a:r>
                <a:r>
                  <a:rPr lang="en-US" sz="2800" dirty="0" err="1" smtClean="0"/>
                  <a:t>simplices</a:t>
                </a:r>
                <a:r>
                  <a:rPr lang="en-US" sz="2800" dirty="0" smtClean="0"/>
                  <a:t> of dimensions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 in the </a:t>
                </a:r>
                <a:r>
                  <a:rPr lang="en-US" sz="2800" dirty="0" err="1" smtClean="0"/>
                  <a:t>bifiltration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9" y="1868845"/>
                <a:ext cx="828902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44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979" y="2951946"/>
                <a:ext cx="828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be the number of </a:t>
                </a:r>
                <a:r>
                  <a:rPr lang="en-US" sz="2800" dirty="0" err="1" smtClean="0"/>
                  <a:t>multigrades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9" y="2951946"/>
                <a:ext cx="828902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54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979" y="3733800"/>
                <a:ext cx="8289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Then the time required to compute the line arrangement and all discrete barcodes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9" y="3733800"/>
                <a:ext cx="8289021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544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979" y="5333623"/>
                <a:ext cx="81960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Then the time required to find a cell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9" y="5333623"/>
                <a:ext cx="819604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56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5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100" y="381000"/>
            <a:ext cx="8228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For more information: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00" y="1447800"/>
            <a:ext cx="838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/>
              <a:t>Robert Ghrist. “Barcodes: The Persistent Topology of Data.” </a:t>
            </a:r>
            <a:r>
              <a:rPr lang="en-US" sz="2800" i="1" dirty="0" smtClean="0"/>
              <a:t>Bulletin of the American Mathematical Society</a:t>
            </a:r>
            <a:r>
              <a:rPr lang="en-US" sz="2800" dirty="0" smtClean="0"/>
              <a:t>. Vol. 45, no. 1, 2008, p. 61-75.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8100" y="3187005"/>
            <a:ext cx="838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/>
              <a:t>Gunnar </a:t>
            </a:r>
            <a:r>
              <a:rPr lang="en-US" sz="2800" dirty="0" err="1" smtClean="0"/>
              <a:t>Carlsson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Afra</a:t>
            </a:r>
            <a:r>
              <a:rPr lang="en-US" sz="2800" dirty="0" smtClean="0"/>
              <a:t> </a:t>
            </a:r>
            <a:r>
              <a:rPr lang="en-US" sz="2800" dirty="0" err="1" smtClean="0"/>
              <a:t>Zomorodian</a:t>
            </a:r>
            <a:r>
              <a:rPr lang="en-US" sz="2800" dirty="0" smtClean="0"/>
              <a:t>. “The Theory of Multidimensional Persistence.” </a:t>
            </a:r>
            <a:r>
              <a:rPr lang="en-US" sz="2800" i="1" dirty="0" smtClean="0"/>
              <a:t>Discrete and Computational Geometry</a:t>
            </a:r>
            <a:r>
              <a:rPr lang="en-US" sz="2800" dirty="0" smtClean="0"/>
              <a:t>. Vol. 42, 2009, p. 71-93.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8100" y="4953000"/>
            <a:ext cx="838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/>
              <a:t>Michael </a:t>
            </a:r>
            <a:r>
              <a:rPr lang="en-US" sz="2800" dirty="0" err="1" smtClean="0"/>
              <a:t>Lesnick</a:t>
            </a:r>
            <a:r>
              <a:rPr lang="en-US" sz="2800" dirty="0" smtClean="0"/>
              <a:t> and Matthew Wright. “Efficient Representation and Visualization of 2-D Persistent Homology.” </a:t>
            </a:r>
            <a:r>
              <a:rPr lang="en-US" sz="2800" i="1" dirty="0" smtClean="0"/>
              <a:t>in preparation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5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73899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99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81000" y="354157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Idea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Connect nearby points.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1. Choose a distance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i="1" dirty="0" smtClean="0"/>
                  <a:t>.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4484" t="-3846" r="-8969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1000" y="55521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rPr>
              <a:t>Problem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>
                      <a:alpha val="60000"/>
                    </a:schemeClr>
                  </a:glow>
                </a:effectLst>
              </a:rPr>
              <a:t>: </a:t>
            </a:r>
            <a:r>
              <a:rPr lang="en-US" sz="3200" dirty="0" smtClean="0">
                <a:effectLst>
                  <a:glow rad="127000">
                    <a:schemeClr val="bg1">
                      <a:alpha val="60000"/>
                    </a:schemeClr>
                  </a:glow>
                </a:effectLst>
              </a:rPr>
              <a:t>A graph captures connectivity, but ignores higher-order features, such as holes.</a:t>
            </a:r>
            <a:endParaRPr lang="en-US" sz="3200" dirty="0">
              <a:effectLst>
                <a:glow rad="127000">
                  <a:schemeClr val="bg1">
                    <a:alpha val="6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effectLst>
                      <a:glow rad="101600">
                        <a:schemeClr val="bg1">
                          <a:alpha val="80000"/>
                        </a:schemeClr>
                      </a:glow>
                    </a:effectLst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>
                          <a:glow rad="1016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effectLst>
                      <a:glow rad="101600">
                        <a:schemeClr val="bg1">
                          <a:alpha val="80000"/>
                        </a:schemeClr>
                      </a:glow>
                    </a:effectLst>
                  </a:rPr>
                  <a:t>.</a:t>
                </a:r>
                <a:endParaRPr lang="en-US" sz="2200" i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blipFill rotWithShape="0">
                <a:blip r:embed="rId4"/>
                <a:stretch>
                  <a:fillRect l="-6780" t="-4778" r="-10169" b="-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/>
      <p:bldP spid="47" grpId="0"/>
      <p:bldP spid="4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245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Backgroun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simplicial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complex</a:t>
            </a:r>
            <a:r>
              <a:rPr lang="en-US" sz="2800" dirty="0" smtClean="0"/>
              <a:t> is built from points, edges, triangular faces, etc.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4038600"/>
            <a:ext cx="738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Homology</a:t>
            </a:r>
            <a:r>
              <a:rPr lang="en-US" sz="2800" dirty="0" smtClean="0"/>
              <a:t> counts components, holds, voids, etc.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750514" y="278284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648529" y="2498338"/>
            <a:ext cx="365760" cy="600789"/>
            <a:chOff x="1524000" y="2498646"/>
            <a:chExt cx="365760" cy="600789"/>
          </a:xfrm>
        </p:grpSpPr>
        <p:cxnSp>
          <p:nvCxnSpPr>
            <p:cNvPr id="9" name="line 5.3"/>
            <p:cNvCxnSpPr/>
            <p:nvPr/>
          </p:nvCxnSpPr>
          <p:spPr>
            <a:xfrm flipH="1" flipV="1">
              <a:off x="1590675" y="2559050"/>
              <a:ext cx="228601" cy="479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524000" y="24986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296227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53665" y="2243137"/>
            <a:ext cx="927735" cy="1008698"/>
            <a:chOff x="2590800" y="2319337"/>
            <a:chExt cx="927735" cy="1008698"/>
          </a:xfrm>
        </p:grpSpPr>
        <p:sp>
          <p:nvSpPr>
            <p:cNvPr id="12" name="triangle 5.3"/>
            <p:cNvSpPr/>
            <p:nvPr/>
          </p:nvSpPr>
          <p:spPr>
            <a:xfrm>
              <a:off x="2681682" y="2399903"/>
              <a:ext cx="753183" cy="838994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83" h="838994">
                  <a:moveTo>
                    <a:pt x="278693" y="838994"/>
                  </a:moveTo>
                  <a:lnTo>
                    <a:pt x="0" y="106363"/>
                  </a:lnTo>
                  <a:lnTo>
                    <a:pt x="753183" y="0"/>
                  </a:lnTo>
                  <a:lnTo>
                    <a:pt x="278693" y="8389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81313" y="319087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43840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81375" y="231933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382" y="3272100"/>
                <a:ext cx="1200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-simplex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2" y="3272100"/>
                <a:ext cx="1200265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9231" r="-45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0689" y="3272100"/>
                <a:ext cx="1200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-simplex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89" y="3272100"/>
                <a:ext cx="1200265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r="-507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0996" y="3272100"/>
                <a:ext cx="1200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/>
                  <a:t>-simplex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996" y="3272100"/>
                <a:ext cx="1200265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507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3983107" y="2186562"/>
            <a:ext cx="995293" cy="1013838"/>
            <a:chOff x="3983107" y="2293639"/>
            <a:chExt cx="995293" cy="1013838"/>
          </a:xfrm>
        </p:grpSpPr>
        <p:cxnSp>
          <p:nvCxnSpPr>
            <p:cNvPr id="28" name="line 5.3"/>
            <p:cNvCxnSpPr/>
            <p:nvPr/>
          </p:nvCxnSpPr>
          <p:spPr>
            <a:xfrm flipV="1">
              <a:off x="4040981" y="2747963"/>
              <a:ext cx="823913" cy="500062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riangle 5.3"/>
            <p:cNvSpPr/>
            <p:nvPr/>
          </p:nvSpPr>
          <p:spPr>
            <a:xfrm>
              <a:off x="4474366" y="2370237"/>
              <a:ext cx="441249" cy="8755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  <a:gd name="connsiteX0" fmla="*/ 691443 w 753183"/>
                <a:gd name="connsiteY0" fmla="*/ 800894 h 800894"/>
                <a:gd name="connsiteX1" fmla="*/ 0 w 753183"/>
                <a:gd name="connsiteY1" fmla="*/ 106363 h 800894"/>
                <a:gd name="connsiteX2" fmla="*/ 753183 w 753183"/>
                <a:gd name="connsiteY2" fmla="*/ 0 h 800894"/>
                <a:gd name="connsiteX3" fmla="*/ 691443 w 753183"/>
                <a:gd name="connsiteY3" fmla="*/ 800894 h 800894"/>
                <a:gd name="connsiteX0" fmla="*/ 720018 w 781758"/>
                <a:gd name="connsiteY0" fmla="*/ 800894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0018 w 781758"/>
                <a:gd name="connsiteY3" fmla="*/ 800894 h 811213"/>
                <a:gd name="connsiteX0" fmla="*/ 726368 w 781758"/>
                <a:gd name="connsiteY0" fmla="*/ 80406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6368 w 781758"/>
                <a:gd name="connsiteY3" fmla="*/ 804069 h 811213"/>
                <a:gd name="connsiteX0" fmla="*/ 729543 w 781758"/>
                <a:gd name="connsiteY0" fmla="*/ 81041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9543 w 781758"/>
                <a:gd name="connsiteY3" fmla="*/ 810419 h 811213"/>
                <a:gd name="connsiteX0" fmla="*/ 729543 w 729543"/>
                <a:gd name="connsiteY0" fmla="*/ 889794 h 890588"/>
                <a:gd name="connsiteX1" fmla="*/ 0 w 729543"/>
                <a:gd name="connsiteY1" fmla="*/ 890588 h 890588"/>
                <a:gd name="connsiteX2" fmla="*/ 349958 w 729543"/>
                <a:gd name="connsiteY2" fmla="*/ 0 h 890588"/>
                <a:gd name="connsiteX3" fmla="*/ 729543 w 729543"/>
                <a:gd name="connsiteY3" fmla="*/ 889794 h 890588"/>
                <a:gd name="connsiteX0" fmla="*/ 350013 w 350013"/>
                <a:gd name="connsiteY0" fmla="*/ 930276 h 930276"/>
                <a:gd name="connsiteX1" fmla="*/ 0 w 350013"/>
                <a:gd name="connsiteY1" fmla="*/ 890588 h 930276"/>
                <a:gd name="connsiteX2" fmla="*/ 349958 w 350013"/>
                <a:gd name="connsiteY2" fmla="*/ 0 h 930276"/>
                <a:gd name="connsiteX3" fmla="*/ 350013 w 350013"/>
                <a:gd name="connsiteY3" fmla="*/ 930276 h 930276"/>
                <a:gd name="connsiteX0" fmla="*/ 368087 w 368087"/>
                <a:gd name="connsiteY0" fmla="*/ 930276 h 930276"/>
                <a:gd name="connsiteX1" fmla="*/ 0 w 368087"/>
                <a:gd name="connsiteY1" fmla="*/ 47626 h 930276"/>
                <a:gd name="connsiteX2" fmla="*/ 368032 w 368087"/>
                <a:gd name="connsiteY2" fmla="*/ 0 h 930276"/>
                <a:gd name="connsiteX3" fmla="*/ 368087 w 368087"/>
                <a:gd name="connsiteY3" fmla="*/ 930276 h 930276"/>
                <a:gd name="connsiteX0" fmla="*/ 372103 w 372103"/>
                <a:gd name="connsiteY0" fmla="*/ 923132 h 923132"/>
                <a:gd name="connsiteX1" fmla="*/ 0 w 372103"/>
                <a:gd name="connsiteY1" fmla="*/ 47626 h 923132"/>
                <a:gd name="connsiteX2" fmla="*/ 368032 w 372103"/>
                <a:gd name="connsiteY2" fmla="*/ 0 h 923132"/>
                <a:gd name="connsiteX3" fmla="*/ 372103 w 372103"/>
                <a:gd name="connsiteY3" fmla="*/ 923132 h 923132"/>
                <a:gd name="connsiteX0" fmla="*/ 372103 w 372103"/>
                <a:gd name="connsiteY0" fmla="*/ 875506 h 875506"/>
                <a:gd name="connsiteX1" fmla="*/ 0 w 372103"/>
                <a:gd name="connsiteY1" fmla="*/ 0 h 875506"/>
                <a:gd name="connsiteX2" fmla="*/ 339919 w 372103"/>
                <a:gd name="connsiteY2" fmla="*/ 373855 h 875506"/>
                <a:gd name="connsiteX3" fmla="*/ 372103 w 372103"/>
                <a:gd name="connsiteY3" fmla="*/ 875506 h 875506"/>
                <a:gd name="connsiteX0" fmla="*/ 372103 w 372103"/>
                <a:gd name="connsiteY0" fmla="*/ 875506 h 875506"/>
                <a:gd name="connsiteX1" fmla="*/ 0 w 372103"/>
                <a:gd name="connsiteY1" fmla="*/ 0 h 875506"/>
                <a:gd name="connsiteX2" fmla="*/ 339919 w 372103"/>
                <a:gd name="connsiteY2" fmla="*/ 373855 h 875506"/>
                <a:gd name="connsiteX3" fmla="*/ 372103 w 372103"/>
                <a:gd name="connsiteY3" fmla="*/ 875506 h 87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03" h="875506">
                  <a:moveTo>
                    <a:pt x="372103" y="875506"/>
                  </a:moveTo>
                  <a:lnTo>
                    <a:pt x="0" y="0"/>
                  </a:lnTo>
                  <a:lnTo>
                    <a:pt x="339919" y="373855"/>
                  </a:lnTo>
                  <a:lnTo>
                    <a:pt x="372103" y="8755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5.3"/>
            <p:cNvSpPr/>
            <p:nvPr/>
          </p:nvSpPr>
          <p:spPr>
            <a:xfrm>
              <a:off x="4054076" y="2354163"/>
              <a:ext cx="865111" cy="8905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  <a:gd name="connsiteX0" fmla="*/ 691443 w 753183"/>
                <a:gd name="connsiteY0" fmla="*/ 800894 h 800894"/>
                <a:gd name="connsiteX1" fmla="*/ 0 w 753183"/>
                <a:gd name="connsiteY1" fmla="*/ 106363 h 800894"/>
                <a:gd name="connsiteX2" fmla="*/ 753183 w 753183"/>
                <a:gd name="connsiteY2" fmla="*/ 0 h 800894"/>
                <a:gd name="connsiteX3" fmla="*/ 691443 w 753183"/>
                <a:gd name="connsiteY3" fmla="*/ 800894 h 800894"/>
                <a:gd name="connsiteX0" fmla="*/ 720018 w 781758"/>
                <a:gd name="connsiteY0" fmla="*/ 800894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0018 w 781758"/>
                <a:gd name="connsiteY3" fmla="*/ 800894 h 811213"/>
                <a:gd name="connsiteX0" fmla="*/ 726368 w 781758"/>
                <a:gd name="connsiteY0" fmla="*/ 80406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6368 w 781758"/>
                <a:gd name="connsiteY3" fmla="*/ 804069 h 811213"/>
                <a:gd name="connsiteX0" fmla="*/ 729543 w 781758"/>
                <a:gd name="connsiteY0" fmla="*/ 81041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9543 w 781758"/>
                <a:gd name="connsiteY3" fmla="*/ 810419 h 811213"/>
                <a:gd name="connsiteX0" fmla="*/ 729543 w 729543"/>
                <a:gd name="connsiteY0" fmla="*/ 889794 h 890588"/>
                <a:gd name="connsiteX1" fmla="*/ 0 w 729543"/>
                <a:gd name="connsiteY1" fmla="*/ 890588 h 890588"/>
                <a:gd name="connsiteX2" fmla="*/ 349958 w 729543"/>
                <a:gd name="connsiteY2" fmla="*/ 0 h 890588"/>
                <a:gd name="connsiteX3" fmla="*/ 729543 w 729543"/>
                <a:gd name="connsiteY3" fmla="*/ 889794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543" h="890588">
                  <a:moveTo>
                    <a:pt x="729543" y="889794"/>
                  </a:moveTo>
                  <a:lnTo>
                    <a:pt x="0" y="890588"/>
                  </a:lnTo>
                  <a:lnTo>
                    <a:pt x="349958" y="0"/>
                  </a:lnTo>
                  <a:lnTo>
                    <a:pt x="729543" y="8897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83107" y="317031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line 5.3"/>
            <p:cNvCxnSpPr/>
            <p:nvPr/>
          </p:nvCxnSpPr>
          <p:spPr>
            <a:xfrm flipH="1" flipV="1">
              <a:off x="4872038" y="2736056"/>
              <a:ext cx="40481" cy="521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line 5.3"/>
            <p:cNvCxnSpPr/>
            <p:nvPr/>
          </p:nvCxnSpPr>
          <p:spPr>
            <a:xfrm flipH="1" flipV="1">
              <a:off x="4462464" y="2359819"/>
              <a:ext cx="423861" cy="3929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841240" y="317031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99507" y="2293639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06872" y="266995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41302" y="3272100"/>
                <a:ext cx="1200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 smtClean="0"/>
                  <a:t>-simplex</a:t>
                </a:r>
              </a:p>
              <a:p>
                <a:pPr algn="ctr"/>
                <a:r>
                  <a:rPr lang="en-US" sz="2000" dirty="0" smtClean="0"/>
                  <a:t>(solid)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302" y="3272100"/>
                <a:ext cx="1200265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5172" r="-507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6395951" y="2057400"/>
            <a:ext cx="2138449" cy="1013838"/>
            <a:chOff x="6395951" y="2300911"/>
            <a:chExt cx="2138449" cy="1013838"/>
          </a:xfrm>
        </p:grpSpPr>
        <p:cxnSp>
          <p:nvCxnSpPr>
            <p:cNvPr id="47" name="line 5.3"/>
            <p:cNvCxnSpPr/>
            <p:nvPr/>
          </p:nvCxnSpPr>
          <p:spPr>
            <a:xfrm flipH="1">
              <a:off x="7317821" y="3187700"/>
              <a:ext cx="663574" cy="60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395951" y="2300911"/>
              <a:ext cx="995293" cy="1013838"/>
              <a:chOff x="6406031" y="2300911"/>
              <a:chExt cx="995293" cy="1013838"/>
            </a:xfrm>
          </p:grpSpPr>
          <p:cxnSp>
            <p:nvCxnSpPr>
              <p:cNvPr id="33" name="line 5.3"/>
              <p:cNvCxnSpPr/>
              <p:nvPr/>
            </p:nvCxnSpPr>
            <p:spPr>
              <a:xfrm flipV="1">
                <a:off x="6463905" y="2755235"/>
                <a:ext cx="823913" cy="50006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riangle 5.3"/>
              <p:cNvSpPr/>
              <p:nvPr/>
            </p:nvSpPr>
            <p:spPr>
              <a:xfrm>
                <a:off x="6897290" y="2377509"/>
                <a:ext cx="441249" cy="875506"/>
              </a:xfrm>
              <a:custGeom>
                <a:avLst/>
                <a:gdLst>
                  <a:gd name="connsiteX0" fmla="*/ 0 w 917402"/>
                  <a:gd name="connsiteY0" fmla="*/ 762000 h 762000"/>
                  <a:gd name="connsiteX1" fmla="*/ 458701 w 917402"/>
                  <a:gd name="connsiteY1" fmla="*/ 0 h 762000"/>
                  <a:gd name="connsiteX2" fmla="*/ 917402 w 917402"/>
                  <a:gd name="connsiteY2" fmla="*/ 762000 h 762000"/>
                  <a:gd name="connsiteX3" fmla="*/ 0 w 917402"/>
                  <a:gd name="connsiteY3" fmla="*/ 762000 h 762000"/>
                  <a:gd name="connsiteX0" fmla="*/ 0 w 917402"/>
                  <a:gd name="connsiteY0" fmla="*/ 795337 h 795337"/>
                  <a:gd name="connsiteX1" fmla="*/ 658726 w 917402"/>
                  <a:gd name="connsiteY1" fmla="*/ 0 h 795337"/>
                  <a:gd name="connsiteX2" fmla="*/ 917402 w 917402"/>
                  <a:gd name="connsiteY2" fmla="*/ 795337 h 795337"/>
                  <a:gd name="connsiteX3" fmla="*/ 0 w 917402"/>
                  <a:gd name="connsiteY3" fmla="*/ 795337 h 795337"/>
                  <a:gd name="connsiteX0" fmla="*/ 286631 w 1204033"/>
                  <a:gd name="connsiteY0" fmla="*/ 726280 h 726280"/>
                  <a:gd name="connsiteX1" fmla="*/ 0 w 1204033"/>
                  <a:gd name="connsiteY1" fmla="*/ 0 h 726280"/>
                  <a:gd name="connsiteX2" fmla="*/ 1204033 w 1204033"/>
                  <a:gd name="connsiteY2" fmla="*/ 726280 h 726280"/>
                  <a:gd name="connsiteX3" fmla="*/ 286631 w 1204033"/>
                  <a:gd name="connsiteY3" fmla="*/ 726280 h 726280"/>
                  <a:gd name="connsiteX0" fmla="*/ 286631 w 765883"/>
                  <a:gd name="connsiteY0" fmla="*/ 847725 h 847725"/>
                  <a:gd name="connsiteX1" fmla="*/ 0 w 765883"/>
                  <a:gd name="connsiteY1" fmla="*/ 121445 h 847725"/>
                  <a:gd name="connsiteX2" fmla="*/ 765883 w 765883"/>
                  <a:gd name="connsiteY2" fmla="*/ 0 h 847725"/>
                  <a:gd name="connsiteX3" fmla="*/ 286631 w 765883"/>
                  <a:gd name="connsiteY3" fmla="*/ 847725 h 847725"/>
                  <a:gd name="connsiteX0" fmla="*/ 136612 w 765883"/>
                  <a:gd name="connsiteY0" fmla="*/ 1095375 h 1095375"/>
                  <a:gd name="connsiteX1" fmla="*/ 0 w 765883"/>
                  <a:gd name="connsiteY1" fmla="*/ 121445 h 1095375"/>
                  <a:gd name="connsiteX2" fmla="*/ 765883 w 765883"/>
                  <a:gd name="connsiteY2" fmla="*/ 0 h 1095375"/>
                  <a:gd name="connsiteX3" fmla="*/ 136612 w 765883"/>
                  <a:gd name="connsiteY3" fmla="*/ 1095375 h 1095375"/>
                  <a:gd name="connsiteX0" fmla="*/ 229481 w 858752"/>
                  <a:gd name="connsiteY0" fmla="*/ 1095375 h 1095375"/>
                  <a:gd name="connsiteX1" fmla="*/ 0 w 858752"/>
                  <a:gd name="connsiteY1" fmla="*/ 411957 h 1095375"/>
                  <a:gd name="connsiteX2" fmla="*/ 858752 w 858752"/>
                  <a:gd name="connsiteY2" fmla="*/ 0 h 1095375"/>
                  <a:gd name="connsiteX3" fmla="*/ 229481 w 858752"/>
                  <a:gd name="connsiteY3" fmla="*/ 1095375 h 1095375"/>
                  <a:gd name="connsiteX0" fmla="*/ 229481 w 601577"/>
                  <a:gd name="connsiteY0" fmla="*/ 1257300 h 1257300"/>
                  <a:gd name="connsiteX1" fmla="*/ 0 w 601577"/>
                  <a:gd name="connsiteY1" fmla="*/ 573882 h 1257300"/>
                  <a:gd name="connsiteX2" fmla="*/ 601577 w 601577"/>
                  <a:gd name="connsiteY2" fmla="*/ 0 h 1257300"/>
                  <a:gd name="connsiteX3" fmla="*/ 229481 w 601577"/>
                  <a:gd name="connsiteY3" fmla="*/ 1257300 h 1257300"/>
                  <a:gd name="connsiteX0" fmla="*/ 365212 w 737308"/>
                  <a:gd name="connsiteY0" fmla="*/ 1257300 h 1257300"/>
                  <a:gd name="connsiteX1" fmla="*/ 0 w 737308"/>
                  <a:gd name="connsiteY1" fmla="*/ 997744 h 1257300"/>
                  <a:gd name="connsiteX2" fmla="*/ 737308 w 737308"/>
                  <a:gd name="connsiteY2" fmla="*/ 0 h 1257300"/>
                  <a:gd name="connsiteX3" fmla="*/ 365212 w 737308"/>
                  <a:gd name="connsiteY3" fmla="*/ 1257300 h 1257300"/>
                  <a:gd name="connsiteX0" fmla="*/ 881943 w 881943"/>
                  <a:gd name="connsiteY0" fmla="*/ 1047750 h 1047750"/>
                  <a:gd name="connsiteX1" fmla="*/ 0 w 881943"/>
                  <a:gd name="connsiteY1" fmla="*/ 997744 h 1047750"/>
                  <a:gd name="connsiteX2" fmla="*/ 737308 w 881943"/>
                  <a:gd name="connsiteY2" fmla="*/ 0 h 1047750"/>
                  <a:gd name="connsiteX3" fmla="*/ 881943 w 881943"/>
                  <a:gd name="connsiteY3" fmla="*/ 1047750 h 1047750"/>
                  <a:gd name="connsiteX0" fmla="*/ 881943 w 881943"/>
                  <a:gd name="connsiteY0" fmla="*/ 797719 h 797719"/>
                  <a:gd name="connsiteX1" fmla="*/ 0 w 881943"/>
                  <a:gd name="connsiteY1" fmla="*/ 747713 h 797719"/>
                  <a:gd name="connsiteX2" fmla="*/ 642058 w 881943"/>
                  <a:gd name="connsiteY2" fmla="*/ 0 h 797719"/>
                  <a:gd name="connsiteX3" fmla="*/ 881943 w 881943"/>
                  <a:gd name="connsiteY3" fmla="*/ 797719 h 797719"/>
                  <a:gd name="connsiteX0" fmla="*/ 834318 w 834318"/>
                  <a:gd name="connsiteY0" fmla="*/ 950119 h 950119"/>
                  <a:gd name="connsiteX1" fmla="*/ 0 w 834318"/>
                  <a:gd name="connsiteY1" fmla="*/ 747713 h 950119"/>
                  <a:gd name="connsiteX2" fmla="*/ 642058 w 834318"/>
                  <a:gd name="connsiteY2" fmla="*/ 0 h 950119"/>
                  <a:gd name="connsiteX3" fmla="*/ 834318 w 834318"/>
                  <a:gd name="connsiteY3" fmla="*/ 950119 h 950119"/>
                  <a:gd name="connsiteX0" fmla="*/ 834318 w 834318"/>
                  <a:gd name="connsiteY0" fmla="*/ 372269 h 372269"/>
                  <a:gd name="connsiteX1" fmla="*/ 0 w 834318"/>
                  <a:gd name="connsiteY1" fmla="*/ 169863 h 372269"/>
                  <a:gd name="connsiteX2" fmla="*/ 775408 w 834318"/>
                  <a:gd name="connsiteY2" fmla="*/ 0 h 372269"/>
                  <a:gd name="connsiteX3" fmla="*/ 834318 w 834318"/>
                  <a:gd name="connsiteY3" fmla="*/ 372269 h 372269"/>
                  <a:gd name="connsiteX0" fmla="*/ 843843 w 843843"/>
                  <a:gd name="connsiteY0" fmla="*/ 372269 h 372269"/>
                  <a:gd name="connsiteX1" fmla="*/ 0 w 843843"/>
                  <a:gd name="connsiteY1" fmla="*/ 138113 h 372269"/>
                  <a:gd name="connsiteX2" fmla="*/ 784933 w 843843"/>
                  <a:gd name="connsiteY2" fmla="*/ 0 h 372269"/>
                  <a:gd name="connsiteX3" fmla="*/ 843843 w 843843"/>
                  <a:gd name="connsiteY3" fmla="*/ 372269 h 372269"/>
                  <a:gd name="connsiteX0" fmla="*/ 793043 w 793043"/>
                  <a:gd name="connsiteY0" fmla="*/ 427831 h 427831"/>
                  <a:gd name="connsiteX1" fmla="*/ 0 w 793043"/>
                  <a:gd name="connsiteY1" fmla="*/ 0 h 427831"/>
                  <a:gd name="connsiteX2" fmla="*/ 734133 w 793043"/>
                  <a:gd name="connsiteY2" fmla="*/ 55562 h 427831"/>
                  <a:gd name="connsiteX3" fmla="*/ 793043 w 793043"/>
                  <a:gd name="connsiteY3" fmla="*/ 427831 h 427831"/>
                  <a:gd name="connsiteX0" fmla="*/ 793043 w 793043"/>
                  <a:gd name="connsiteY0" fmla="*/ 534194 h 534194"/>
                  <a:gd name="connsiteX1" fmla="*/ 0 w 793043"/>
                  <a:gd name="connsiteY1" fmla="*/ 106363 h 534194"/>
                  <a:gd name="connsiteX2" fmla="*/ 734133 w 793043"/>
                  <a:gd name="connsiteY2" fmla="*/ 0 h 534194"/>
                  <a:gd name="connsiteX3" fmla="*/ 793043 w 793043"/>
                  <a:gd name="connsiteY3" fmla="*/ 534194 h 534194"/>
                  <a:gd name="connsiteX0" fmla="*/ 272343 w 734133"/>
                  <a:gd name="connsiteY0" fmla="*/ 838994 h 838994"/>
                  <a:gd name="connsiteX1" fmla="*/ 0 w 734133"/>
                  <a:gd name="connsiteY1" fmla="*/ 106363 h 838994"/>
                  <a:gd name="connsiteX2" fmla="*/ 734133 w 734133"/>
                  <a:gd name="connsiteY2" fmla="*/ 0 h 838994"/>
                  <a:gd name="connsiteX3" fmla="*/ 272343 w 734133"/>
                  <a:gd name="connsiteY3" fmla="*/ 838994 h 838994"/>
                  <a:gd name="connsiteX0" fmla="*/ 272343 w 746833"/>
                  <a:gd name="connsiteY0" fmla="*/ 838994 h 838994"/>
                  <a:gd name="connsiteX1" fmla="*/ 0 w 746833"/>
                  <a:gd name="connsiteY1" fmla="*/ 106363 h 838994"/>
                  <a:gd name="connsiteX2" fmla="*/ 746833 w 746833"/>
                  <a:gd name="connsiteY2" fmla="*/ 0 h 838994"/>
                  <a:gd name="connsiteX3" fmla="*/ 272343 w 746833"/>
                  <a:gd name="connsiteY3" fmla="*/ 838994 h 838994"/>
                  <a:gd name="connsiteX0" fmla="*/ 278693 w 753183"/>
                  <a:gd name="connsiteY0" fmla="*/ 838994 h 838994"/>
                  <a:gd name="connsiteX1" fmla="*/ 0 w 753183"/>
                  <a:gd name="connsiteY1" fmla="*/ 106363 h 838994"/>
                  <a:gd name="connsiteX2" fmla="*/ 753183 w 753183"/>
                  <a:gd name="connsiteY2" fmla="*/ 0 h 838994"/>
                  <a:gd name="connsiteX3" fmla="*/ 278693 w 753183"/>
                  <a:gd name="connsiteY3" fmla="*/ 838994 h 838994"/>
                  <a:gd name="connsiteX0" fmla="*/ 691443 w 753183"/>
                  <a:gd name="connsiteY0" fmla="*/ 800894 h 800894"/>
                  <a:gd name="connsiteX1" fmla="*/ 0 w 753183"/>
                  <a:gd name="connsiteY1" fmla="*/ 106363 h 800894"/>
                  <a:gd name="connsiteX2" fmla="*/ 753183 w 753183"/>
                  <a:gd name="connsiteY2" fmla="*/ 0 h 800894"/>
                  <a:gd name="connsiteX3" fmla="*/ 691443 w 753183"/>
                  <a:gd name="connsiteY3" fmla="*/ 800894 h 800894"/>
                  <a:gd name="connsiteX0" fmla="*/ 720018 w 781758"/>
                  <a:gd name="connsiteY0" fmla="*/ 800894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0018 w 781758"/>
                  <a:gd name="connsiteY3" fmla="*/ 800894 h 811213"/>
                  <a:gd name="connsiteX0" fmla="*/ 726368 w 781758"/>
                  <a:gd name="connsiteY0" fmla="*/ 804069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6368 w 781758"/>
                  <a:gd name="connsiteY3" fmla="*/ 804069 h 811213"/>
                  <a:gd name="connsiteX0" fmla="*/ 729543 w 781758"/>
                  <a:gd name="connsiteY0" fmla="*/ 810419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9543 w 781758"/>
                  <a:gd name="connsiteY3" fmla="*/ 810419 h 811213"/>
                  <a:gd name="connsiteX0" fmla="*/ 729543 w 729543"/>
                  <a:gd name="connsiteY0" fmla="*/ 889794 h 890588"/>
                  <a:gd name="connsiteX1" fmla="*/ 0 w 729543"/>
                  <a:gd name="connsiteY1" fmla="*/ 890588 h 890588"/>
                  <a:gd name="connsiteX2" fmla="*/ 349958 w 729543"/>
                  <a:gd name="connsiteY2" fmla="*/ 0 h 890588"/>
                  <a:gd name="connsiteX3" fmla="*/ 729543 w 729543"/>
                  <a:gd name="connsiteY3" fmla="*/ 889794 h 890588"/>
                  <a:gd name="connsiteX0" fmla="*/ 350013 w 350013"/>
                  <a:gd name="connsiteY0" fmla="*/ 930276 h 930276"/>
                  <a:gd name="connsiteX1" fmla="*/ 0 w 350013"/>
                  <a:gd name="connsiteY1" fmla="*/ 890588 h 930276"/>
                  <a:gd name="connsiteX2" fmla="*/ 349958 w 350013"/>
                  <a:gd name="connsiteY2" fmla="*/ 0 h 930276"/>
                  <a:gd name="connsiteX3" fmla="*/ 350013 w 350013"/>
                  <a:gd name="connsiteY3" fmla="*/ 930276 h 930276"/>
                  <a:gd name="connsiteX0" fmla="*/ 368087 w 368087"/>
                  <a:gd name="connsiteY0" fmla="*/ 930276 h 930276"/>
                  <a:gd name="connsiteX1" fmla="*/ 0 w 368087"/>
                  <a:gd name="connsiteY1" fmla="*/ 47626 h 930276"/>
                  <a:gd name="connsiteX2" fmla="*/ 368032 w 368087"/>
                  <a:gd name="connsiteY2" fmla="*/ 0 h 930276"/>
                  <a:gd name="connsiteX3" fmla="*/ 368087 w 368087"/>
                  <a:gd name="connsiteY3" fmla="*/ 930276 h 930276"/>
                  <a:gd name="connsiteX0" fmla="*/ 372103 w 372103"/>
                  <a:gd name="connsiteY0" fmla="*/ 923132 h 923132"/>
                  <a:gd name="connsiteX1" fmla="*/ 0 w 372103"/>
                  <a:gd name="connsiteY1" fmla="*/ 47626 h 923132"/>
                  <a:gd name="connsiteX2" fmla="*/ 368032 w 372103"/>
                  <a:gd name="connsiteY2" fmla="*/ 0 h 923132"/>
                  <a:gd name="connsiteX3" fmla="*/ 372103 w 372103"/>
                  <a:gd name="connsiteY3" fmla="*/ 923132 h 923132"/>
                  <a:gd name="connsiteX0" fmla="*/ 372103 w 372103"/>
                  <a:gd name="connsiteY0" fmla="*/ 875506 h 875506"/>
                  <a:gd name="connsiteX1" fmla="*/ 0 w 372103"/>
                  <a:gd name="connsiteY1" fmla="*/ 0 h 875506"/>
                  <a:gd name="connsiteX2" fmla="*/ 339919 w 372103"/>
                  <a:gd name="connsiteY2" fmla="*/ 373855 h 875506"/>
                  <a:gd name="connsiteX3" fmla="*/ 372103 w 372103"/>
                  <a:gd name="connsiteY3" fmla="*/ 875506 h 875506"/>
                  <a:gd name="connsiteX0" fmla="*/ 372103 w 372103"/>
                  <a:gd name="connsiteY0" fmla="*/ 875506 h 875506"/>
                  <a:gd name="connsiteX1" fmla="*/ 0 w 372103"/>
                  <a:gd name="connsiteY1" fmla="*/ 0 h 875506"/>
                  <a:gd name="connsiteX2" fmla="*/ 339919 w 372103"/>
                  <a:gd name="connsiteY2" fmla="*/ 373855 h 875506"/>
                  <a:gd name="connsiteX3" fmla="*/ 372103 w 372103"/>
                  <a:gd name="connsiteY3" fmla="*/ 875506 h 87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103" h="875506">
                    <a:moveTo>
                      <a:pt x="372103" y="875506"/>
                    </a:moveTo>
                    <a:lnTo>
                      <a:pt x="0" y="0"/>
                    </a:lnTo>
                    <a:lnTo>
                      <a:pt x="339919" y="373855"/>
                    </a:lnTo>
                    <a:lnTo>
                      <a:pt x="372103" y="8755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iangle 5.3"/>
              <p:cNvSpPr/>
              <p:nvPr/>
            </p:nvSpPr>
            <p:spPr>
              <a:xfrm>
                <a:off x="6477000" y="2361435"/>
                <a:ext cx="865111" cy="890588"/>
              </a:xfrm>
              <a:custGeom>
                <a:avLst/>
                <a:gdLst>
                  <a:gd name="connsiteX0" fmla="*/ 0 w 917402"/>
                  <a:gd name="connsiteY0" fmla="*/ 762000 h 762000"/>
                  <a:gd name="connsiteX1" fmla="*/ 458701 w 917402"/>
                  <a:gd name="connsiteY1" fmla="*/ 0 h 762000"/>
                  <a:gd name="connsiteX2" fmla="*/ 917402 w 917402"/>
                  <a:gd name="connsiteY2" fmla="*/ 762000 h 762000"/>
                  <a:gd name="connsiteX3" fmla="*/ 0 w 917402"/>
                  <a:gd name="connsiteY3" fmla="*/ 762000 h 762000"/>
                  <a:gd name="connsiteX0" fmla="*/ 0 w 917402"/>
                  <a:gd name="connsiteY0" fmla="*/ 795337 h 795337"/>
                  <a:gd name="connsiteX1" fmla="*/ 658726 w 917402"/>
                  <a:gd name="connsiteY1" fmla="*/ 0 h 795337"/>
                  <a:gd name="connsiteX2" fmla="*/ 917402 w 917402"/>
                  <a:gd name="connsiteY2" fmla="*/ 795337 h 795337"/>
                  <a:gd name="connsiteX3" fmla="*/ 0 w 917402"/>
                  <a:gd name="connsiteY3" fmla="*/ 795337 h 795337"/>
                  <a:gd name="connsiteX0" fmla="*/ 286631 w 1204033"/>
                  <a:gd name="connsiteY0" fmla="*/ 726280 h 726280"/>
                  <a:gd name="connsiteX1" fmla="*/ 0 w 1204033"/>
                  <a:gd name="connsiteY1" fmla="*/ 0 h 726280"/>
                  <a:gd name="connsiteX2" fmla="*/ 1204033 w 1204033"/>
                  <a:gd name="connsiteY2" fmla="*/ 726280 h 726280"/>
                  <a:gd name="connsiteX3" fmla="*/ 286631 w 1204033"/>
                  <a:gd name="connsiteY3" fmla="*/ 726280 h 726280"/>
                  <a:gd name="connsiteX0" fmla="*/ 286631 w 765883"/>
                  <a:gd name="connsiteY0" fmla="*/ 847725 h 847725"/>
                  <a:gd name="connsiteX1" fmla="*/ 0 w 765883"/>
                  <a:gd name="connsiteY1" fmla="*/ 121445 h 847725"/>
                  <a:gd name="connsiteX2" fmla="*/ 765883 w 765883"/>
                  <a:gd name="connsiteY2" fmla="*/ 0 h 847725"/>
                  <a:gd name="connsiteX3" fmla="*/ 286631 w 765883"/>
                  <a:gd name="connsiteY3" fmla="*/ 847725 h 847725"/>
                  <a:gd name="connsiteX0" fmla="*/ 136612 w 765883"/>
                  <a:gd name="connsiteY0" fmla="*/ 1095375 h 1095375"/>
                  <a:gd name="connsiteX1" fmla="*/ 0 w 765883"/>
                  <a:gd name="connsiteY1" fmla="*/ 121445 h 1095375"/>
                  <a:gd name="connsiteX2" fmla="*/ 765883 w 765883"/>
                  <a:gd name="connsiteY2" fmla="*/ 0 h 1095375"/>
                  <a:gd name="connsiteX3" fmla="*/ 136612 w 765883"/>
                  <a:gd name="connsiteY3" fmla="*/ 1095375 h 1095375"/>
                  <a:gd name="connsiteX0" fmla="*/ 229481 w 858752"/>
                  <a:gd name="connsiteY0" fmla="*/ 1095375 h 1095375"/>
                  <a:gd name="connsiteX1" fmla="*/ 0 w 858752"/>
                  <a:gd name="connsiteY1" fmla="*/ 411957 h 1095375"/>
                  <a:gd name="connsiteX2" fmla="*/ 858752 w 858752"/>
                  <a:gd name="connsiteY2" fmla="*/ 0 h 1095375"/>
                  <a:gd name="connsiteX3" fmla="*/ 229481 w 858752"/>
                  <a:gd name="connsiteY3" fmla="*/ 1095375 h 1095375"/>
                  <a:gd name="connsiteX0" fmla="*/ 229481 w 601577"/>
                  <a:gd name="connsiteY0" fmla="*/ 1257300 h 1257300"/>
                  <a:gd name="connsiteX1" fmla="*/ 0 w 601577"/>
                  <a:gd name="connsiteY1" fmla="*/ 573882 h 1257300"/>
                  <a:gd name="connsiteX2" fmla="*/ 601577 w 601577"/>
                  <a:gd name="connsiteY2" fmla="*/ 0 h 1257300"/>
                  <a:gd name="connsiteX3" fmla="*/ 229481 w 601577"/>
                  <a:gd name="connsiteY3" fmla="*/ 1257300 h 1257300"/>
                  <a:gd name="connsiteX0" fmla="*/ 365212 w 737308"/>
                  <a:gd name="connsiteY0" fmla="*/ 1257300 h 1257300"/>
                  <a:gd name="connsiteX1" fmla="*/ 0 w 737308"/>
                  <a:gd name="connsiteY1" fmla="*/ 997744 h 1257300"/>
                  <a:gd name="connsiteX2" fmla="*/ 737308 w 737308"/>
                  <a:gd name="connsiteY2" fmla="*/ 0 h 1257300"/>
                  <a:gd name="connsiteX3" fmla="*/ 365212 w 737308"/>
                  <a:gd name="connsiteY3" fmla="*/ 1257300 h 1257300"/>
                  <a:gd name="connsiteX0" fmla="*/ 881943 w 881943"/>
                  <a:gd name="connsiteY0" fmla="*/ 1047750 h 1047750"/>
                  <a:gd name="connsiteX1" fmla="*/ 0 w 881943"/>
                  <a:gd name="connsiteY1" fmla="*/ 997744 h 1047750"/>
                  <a:gd name="connsiteX2" fmla="*/ 737308 w 881943"/>
                  <a:gd name="connsiteY2" fmla="*/ 0 h 1047750"/>
                  <a:gd name="connsiteX3" fmla="*/ 881943 w 881943"/>
                  <a:gd name="connsiteY3" fmla="*/ 1047750 h 1047750"/>
                  <a:gd name="connsiteX0" fmla="*/ 881943 w 881943"/>
                  <a:gd name="connsiteY0" fmla="*/ 797719 h 797719"/>
                  <a:gd name="connsiteX1" fmla="*/ 0 w 881943"/>
                  <a:gd name="connsiteY1" fmla="*/ 747713 h 797719"/>
                  <a:gd name="connsiteX2" fmla="*/ 642058 w 881943"/>
                  <a:gd name="connsiteY2" fmla="*/ 0 h 797719"/>
                  <a:gd name="connsiteX3" fmla="*/ 881943 w 881943"/>
                  <a:gd name="connsiteY3" fmla="*/ 797719 h 797719"/>
                  <a:gd name="connsiteX0" fmla="*/ 834318 w 834318"/>
                  <a:gd name="connsiteY0" fmla="*/ 950119 h 950119"/>
                  <a:gd name="connsiteX1" fmla="*/ 0 w 834318"/>
                  <a:gd name="connsiteY1" fmla="*/ 747713 h 950119"/>
                  <a:gd name="connsiteX2" fmla="*/ 642058 w 834318"/>
                  <a:gd name="connsiteY2" fmla="*/ 0 h 950119"/>
                  <a:gd name="connsiteX3" fmla="*/ 834318 w 834318"/>
                  <a:gd name="connsiteY3" fmla="*/ 950119 h 950119"/>
                  <a:gd name="connsiteX0" fmla="*/ 834318 w 834318"/>
                  <a:gd name="connsiteY0" fmla="*/ 372269 h 372269"/>
                  <a:gd name="connsiteX1" fmla="*/ 0 w 834318"/>
                  <a:gd name="connsiteY1" fmla="*/ 169863 h 372269"/>
                  <a:gd name="connsiteX2" fmla="*/ 775408 w 834318"/>
                  <a:gd name="connsiteY2" fmla="*/ 0 h 372269"/>
                  <a:gd name="connsiteX3" fmla="*/ 834318 w 834318"/>
                  <a:gd name="connsiteY3" fmla="*/ 372269 h 372269"/>
                  <a:gd name="connsiteX0" fmla="*/ 843843 w 843843"/>
                  <a:gd name="connsiteY0" fmla="*/ 372269 h 372269"/>
                  <a:gd name="connsiteX1" fmla="*/ 0 w 843843"/>
                  <a:gd name="connsiteY1" fmla="*/ 138113 h 372269"/>
                  <a:gd name="connsiteX2" fmla="*/ 784933 w 843843"/>
                  <a:gd name="connsiteY2" fmla="*/ 0 h 372269"/>
                  <a:gd name="connsiteX3" fmla="*/ 843843 w 843843"/>
                  <a:gd name="connsiteY3" fmla="*/ 372269 h 372269"/>
                  <a:gd name="connsiteX0" fmla="*/ 793043 w 793043"/>
                  <a:gd name="connsiteY0" fmla="*/ 427831 h 427831"/>
                  <a:gd name="connsiteX1" fmla="*/ 0 w 793043"/>
                  <a:gd name="connsiteY1" fmla="*/ 0 h 427831"/>
                  <a:gd name="connsiteX2" fmla="*/ 734133 w 793043"/>
                  <a:gd name="connsiteY2" fmla="*/ 55562 h 427831"/>
                  <a:gd name="connsiteX3" fmla="*/ 793043 w 793043"/>
                  <a:gd name="connsiteY3" fmla="*/ 427831 h 427831"/>
                  <a:gd name="connsiteX0" fmla="*/ 793043 w 793043"/>
                  <a:gd name="connsiteY0" fmla="*/ 534194 h 534194"/>
                  <a:gd name="connsiteX1" fmla="*/ 0 w 793043"/>
                  <a:gd name="connsiteY1" fmla="*/ 106363 h 534194"/>
                  <a:gd name="connsiteX2" fmla="*/ 734133 w 793043"/>
                  <a:gd name="connsiteY2" fmla="*/ 0 h 534194"/>
                  <a:gd name="connsiteX3" fmla="*/ 793043 w 793043"/>
                  <a:gd name="connsiteY3" fmla="*/ 534194 h 534194"/>
                  <a:gd name="connsiteX0" fmla="*/ 272343 w 734133"/>
                  <a:gd name="connsiteY0" fmla="*/ 838994 h 838994"/>
                  <a:gd name="connsiteX1" fmla="*/ 0 w 734133"/>
                  <a:gd name="connsiteY1" fmla="*/ 106363 h 838994"/>
                  <a:gd name="connsiteX2" fmla="*/ 734133 w 734133"/>
                  <a:gd name="connsiteY2" fmla="*/ 0 h 838994"/>
                  <a:gd name="connsiteX3" fmla="*/ 272343 w 734133"/>
                  <a:gd name="connsiteY3" fmla="*/ 838994 h 838994"/>
                  <a:gd name="connsiteX0" fmla="*/ 272343 w 746833"/>
                  <a:gd name="connsiteY0" fmla="*/ 838994 h 838994"/>
                  <a:gd name="connsiteX1" fmla="*/ 0 w 746833"/>
                  <a:gd name="connsiteY1" fmla="*/ 106363 h 838994"/>
                  <a:gd name="connsiteX2" fmla="*/ 746833 w 746833"/>
                  <a:gd name="connsiteY2" fmla="*/ 0 h 838994"/>
                  <a:gd name="connsiteX3" fmla="*/ 272343 w 746833"/>
                  <a:gd name="connsiteY3" fmla="*/ 838994 h 838994"/>
                  <a:gd name="connsiteX0" fmla="*/ 278693 w 753183"/>
                  <a:gd name="connsiteY0" fmla="*/ 838994 h 838994"/>
                  <a:gd name="connsiteX1" fmla="*/ 0 w 753183"/>
                  <a:gd name="connsiteY1" fmla="*/ 106363 h 838994"/>
                  <a:gd name="connsiteX2" fmla="*/ 753183 w 753183"/>
                  <a:gd name="connsiteY2" fmla="*/ 0 h 838994"/>
                  <a:gd name="connsiteX3" fmla="*/ 278693 w 753183"/>
                  <a:gd name="connsiteY3" fmla="*/ 838994 h 838994"/>
                  <a:gd name="connsiteX0" fmla="*/ 691443 w 753183"/>
                  <a:gd name="connsiteY0" fmla="*/ 800894 h 800894"/>
                  <a:gd name="connsiteX1" fmla="*/ 0 w 753183"/>
                  <a:gd name="connsiteY1" fmla="*/ 106363 h 800894"/>
                  <a:gd name="connsiteX2" fmla="*/ 753183 w 753183"/>
                  <a:gd name="connsiteY2" fmla="*/ 0 h 800894"/>
                  <a:gd name="connsiteX3" fmla="*/ 691443 w 753183"/>
                  <a:gd name="connsiteY3" fmla="*/ 800894 h 800894"/>
                  <a:gd name="connsiteX0" fmla="*/ 720018 w 781758"/>
                  <a:gd name="connsiteY0" fmla="*/ 800894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0018 w 781758"/>
                  <a:gd name="connsiteY3" fmla="*/ 800894 h 811213"/>
                  <a:gd name="connsiteX0" fmla="*/ 726368 w 781758"/>
                  <a:gd name="connsiteY0" fmla="*/ 804069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6368 w 781758"/>
                  <a:gd name="connsiteY3" fmla="*/ 804069 h 811213"/>
                  <a:gd name="connsiteX0" fmla="*/ 729543 w 781758"/>
                  <a:gd name="connsiteY0" fmla="*/ 810419 h 811213"/>
                  <a:gd name="connsiteX1" fmla="*/ 0 w 781758"/>
                  <a:gd name="connsiteY1" fmla="*/ 811213 h 811213"/>
                  <a:gd name="connsiteX2" fmla="*/ 781758 w 781758"/>
                  <a:gd name="connsiteY2" fmla="*/ 0 h 811213"/>
                  <a:gd name="connsiteX3" fmla="*/ 729543 w 781758"/>
                  <a:gd name="connsiteY3" fmla="*/ 810419 h 811213"/>
                  <a:gd name="connsiteX0" fmla="*/ 729543 w 729543"/>
                  <a:gd name="connsiteY0" fmla="*/ 889794 h 890588"/>
                  <a:gd name="connsiteX1" fmla="*/ 0 w 729543"/>
                  <a:gd name="connsiteY1" fmla="*/ 890588 h 890588"/>
                  <a:gd name="connsiteX2" fmla="*/ 349958 w 729543"/>
                  <a:gd name="connsiteY2" fmla="*/ 0 h 890588"/>
                  <a:gd name="connsiteX3" fmla="*/ 729543 w 729543"/>
                  <a:gd name="connsiteY3" fmla="*/ 889794 h 89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543" h="890588">
                    <a:moveTo>
                      <a:pt x="729543" y="889794"/>
                    </a:moveTo>
                    <a:lnTo>
                      <a:pt x="0" y="890588"/>
                    </a:lnTo>
                    <a:lnTo>
                      <a:pt x="349958" y="0"/>
                    </a:lnTo>
                    <a:lnTo>
                      <a:pt x="729543" y="88979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406031" y="3177589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line 5.3"/>
              <p:cNvCxnSpPr/>
              <p:nvPr/>
            </p:nvCxnSpPr>
            <p:spPr>
              <a:xfrm flipH="1" flipV="1">
                <a:off x="7294962" y="2743328"/>
                <a:ext cx="40481" cy="5214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ne 5.3"/>
              <p:cNvCxnSpPr/>
              <p:nvPr/>
            </p:nvCxnSpPr>
            <p:spPr>
              <a:xfrm flipH="1" flipV="1">
                <a:off x="6885388" y="2367091"/>
                <a:ext cx="423861" cy="3929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264164" y="3177589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822431" y="2300911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229796" y="2677230"/>
                <a:ext cx="137160" cy="137160"/>
              </a:xfrm>
              <a:prstGeom prst="ellipse">
                <a:avLst/>
              </a:prstGeom>
              <a:solidFill>
                <a:schemeClr val="accent1"/>
              </a:solidFill>
              <a:ln w="158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riangle 5.3"/>
            <p:cNvSpPr/>
            <p:nvPr/>
          </p:nvSpPr>
          <p:spPr>
            <a:xfrm>
              <a:off x="7707557" y="2430194"/>
              <a:ext cx="689683" cy="732631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  <a:gd name="connsiteX0" fmla="*/ 278693 w 689683"/>
                <a:gd name="connsiteY0" fmla="*/ 732631 h 732631"/>
                <a:gd name="connsiteX1" fmla="*/ 0 w 689683"/>
                <a:gd name="connsiteY1" fmla="*/ 0 h 732631"/>
                <a:gd name="connsiteX2" fmla="*/ 689683 w 689683"/>
                <a:gd name="connsiteY2" fmla="*/ 220662 h 732631"/>
                <a:gd name="connsiteX3" fmla="*/ 278693 w 689683"/>
                <a:gd name="connsiteY3" fmla="*/ 732631 h 73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683" h="732631">
                  <a:moveTo>
                    <a:pt x="278693" y="732631"/>
                  </a:moveTo>
                  <a:lnTo>
                    <a:pt x="0" y="0"/>
                  </a:lnTo>
                  <a:lnTo>
                    <a:pt x="689683" y="220662"/>
                  </a:lnTo>
                  <a:lnTo>
                    <a:pt x="278693" y="732631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07188" y="311480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16675" y="2362328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317150" y="2581602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397240" y="3018740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464531" y="3156914"/>
            <a:ext cx="215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example of a </a:t>
            </a:r>
            <a:r>
              <a:rPr lang="en-US" sz="2000" dirty="0" err="1" smtClean="0"/>
              <a:t>simplicial</a:t>
            </a:r>
            <a:r>
              <a:rPr lang="en-US" sz="2000" dirty="0" smtClean="0"/>
              <a:t> complex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03222" y="582827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90800" y="5689937"/>
            <a:ext cx="2408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void</a:t>
            </a:r>
          </a:p>
          <a:p>
            <a:pPr algn="ctr"/>
            <a:r>
              <a:rPr lang="en-US" dirty="0" smtClean="0"/>
              <a:t>(contains faces but empty interior)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67020" y="4786867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Homology of a </a:t>
            </a:r>
            <a:r>
              <a:rPr lang="en-US" sz="2400" dirty="0" err="1" smtClean="0"/>
              <a:t>simplicial</a:t>
            </a:r>
            <a:r>
              <a:rPr lang="en-US" sz="2400" dirty="0" smtClean="0"/>
              <a:t> complex is computable via linear algebra.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87241" y="4643516"/>
            <a:ext cx="1358828" cy="1177895"/>
            <a:chOff x="787241" y="4719716"/>
            <a:chExt cx="1358828" cy="1177895"/>
          </a:xfrm>
        </p:grpSpPr>
        <p:sp>
          <p:nvSpPr>
            <p:cNvPr id="64" name="Freeform 63"/>
            <p:cNvSpPr/>
            <p:nvPr/>
          </p:nvSpPr>
          <p:spPr>
            <a:xfrm>
              <a:off x="853440" y="4785360"/>
              <a:ext cx="1234440" cy="1043940"/>
            </a:xfrm>
            <a:custGeom>
              <a:avLst/>
              <a:gdLst>
                <a:gd name="connsiteX0" fmla="*/ 426720 w 1234440"/>
                <a:gd name="connsiteY0" fmla="*/ 30480 h 1043940"/>
                <a:gd name="connsiteX1" fmla="*/ 0 w 1234440"/>
                <a:gd name="connsiteY1" fmla="*/ 533400 h 1043940"/>
                <a:gd name="connsiteX2" fmla="*/ 655320 w 1234440"/>
                <a:gd name="connsiteY2" fmla="*/ 1043940 h 1043940"/>
                <a:gd name="connsiteX3" fmla="*/ 1234440 w 1234440"/>
                <a:gd name="connsiteY3" fmla="*/ 640080 h 1043940"/>
                <a:gd name="connsiteX4" fmla="*/ 975360 w 1234440"/>
                <a:gd name="connsiteY4" fmla="*/ 0 h 1043940"/>
                <a:gd name="connsiteX5" fmla="*/ 426720 w 1234440"/>
                <a:gd name="connsiteY5" fmla="*/ 3048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40" h="1043940">
                  <a:moveTo>
                    <a:pt x="426720" y="30480"/>
                  </a:moveTo>
                  <a:lnTo>
                    <a:pt x="0" y="533400"/>
                  </a:lnTo>
                  <a:lnTo>
                    <a:pt x="655320" y="1043940"/>
                  </a:lnTo>
                  <a:lnTo>
                    <a:pt x="1234440" y="640080"/>
                  </a:lnTo>
                  <a:lnTo>
                    <a:pt x="975360" y="0"/>
                  </a:lnTo>
                  <a:lnTo>
                    <a:pt x="426720" y="3048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56162" y="471971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0222" y="475514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87241" y="525335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38736" y="5760451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008909" y="5357973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29803" y="4688127"/>
            <a:ext cx="995293" cy="1013838"/>
            <a:chOff x="3229803" y="4764327"/>
            <a:chExt cx="995293" cy="1013838"/>
          </a:xfrm>
        </p:grpSpPr>
        <p:cxnSp>
          <p:nvCxnSpPr>
            <p:cNvPr id="72" name="line 5.3"/>
            <p:cNvCxnSpPr/>
            <p:nvPr/>
          </p:nvCxnSpPr>
          <p:spPr>
            <a:xfrm flipV="1">
              <a:off x="3287677" y="5218651"/>
              <a:ext cx="823913" cy="500062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riangle 5.3"/>
            <p:cNvSpPr/>
            <p:nvPr/>
          </p:nvSpPr>
          <p:spPr>
            <a:xfrm>
              <a:off x="3721062" y="4840925"/>
              <a:ext cx="441249" cy="875506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  <a:gd name="connsiteX0" fmla="*/ 691443 w 753183"/>
                <a:gd name="connsiteY0" fmla="*/ 800894 h 800894"/>
                <a:gd name="connsiteX1" fmla="*/ 0 w 753183"/>
                <a:gd name="connsiteY1" fmla="*/ 106363 h 800894"/>
                <a:gd name="connsiteX2" fmla="*/ 753183 w 753183"/>
                <a:gd name="connsiteY2" fmla="*/ 0 h 800894"/>
                <a:gd name="connsiteX3" fmla="*/ 691443 w 753183"/>
                <a:gd name="connsiteY3" fmla="*/ 800894 h 800894"/>
                <a:gd name="connsiteX0" fmla="*/ 720018 w 781758"/>
                <a:gd name="connsiteY0" fmla="*/ 800894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0018 w 781758"/>
                <a:gd name="connsiteY3" fmla="*/ 800894 h 811213"/>
                <a:gd name="connsiteX0" fmla="*/ 726368 w 781758"/>
                <a:gd name="connsiteY0" fmla="*/ 80406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6368 w 781758"/>
                <a:gd name="connsiteY3" fmla="*/ 804069 h 811213"/>
                <a:gd name="connsiteX0" fmla="*/ 729543 w 781758"/>
                <a:gd name="connsiteY0" fmla="*/ 81041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9543 w 781758"/>
                <a:gd name="connsiteY3" fmla="*/ 810419 h 811213"/>
                <a:gd name="connsiteX0" fmla="*/ 729543 w 729543"/>
                <a:gd name="connsiteY0" fmla="*/ 889794 h 890588"/>
                <a:gd name="connsiteX1" fmla="*/ 0 w 729543"/>
                <a:gd name="connsiteY1" fmla="*/ 890588 h 890588"/>
                <a:gd name="connsiteX2" fmla="*/ 349958 w 729543"/>
                <a:gd name="connsiteY2" fmla="*/ 0 h 890588"/>
                <a:gd name="connsiteX3" fmla="*/ 729543 w 729543"/>
                <a:gd name="connsiteY3" fmla="*/ 889794 h 890588"/>
                <a:gd name="connsiteX0" fmla="*/ 350013 w 350013"/>
                <a:gd name="connsiteY0" fmla="*/ 930276 h 930276"/>
                <a:gd name="connsiteX1" fmla="*/ 0 w 350013"/>
                <a:gd name="connsiteY1" fmla="*/ 890588 h 930276"/>
                <a:gd name="connsiteX2" fmla="*/ 349958 w 350013"/>
                <a:gd name="connsiteY2" fmla="*/ 0 h 930276"/>
                <a:gd name="connsiteX3" fmla="*/ 350013 w 350013"/>
                <a:gd name="connsiteY3" fmla="*/ 930276 h 930276"/>
                <a:gd name="connsiteX0" fmla="*/ 368087 w 368087"/>
                <a:gd name="connsiteY0" fmla="*/ 930276 h 930276"/>
                <a:gd name="connsiteX1" fmla="*/ 0 w 368087"/>
                <a:gd name="connsiteY1" fmla="*/ 47626 h 930276"/>
                <a:gd name="connsiteX2" fmla="*/ 368032 w 368087"/>
                <a:gd name="connsiteY2" fmla="*/ 0 h 930276"/>
                <a:gd name="connsiteX3" fmla="*/ 368087 w 368087"/>
                <a:gd name="connsiteY3" fmla="*/ 930276 h 930276"/>
                <a:gd name="connsiteX0" fmla="*/ 372103 w 372103"/>
                <a:gd name="connsiteY0" fmla="*/ 923132 h 923132"/>
                <a:gd name="connsiteX1" fmla="*/ 0 w 372103"/>
                <a:gd name="connsiteY1" fmla="*/ 47626 h 923132"/>
                <a:gd name="connsiteX2" fmla="*/ 368032 w 372103"/>
                <a:gd name="connsiteY2" fmla="*/ 0 h 923132"/>
                <a:gd name="connsiteX3" fmla="*/ 372103 w 372103"/>
                <a:gd name="connsiteY3" fmla="*/ 923132 h 923132"/>
                <a:gd name="connsiteX0" fmla="*/ 372103 w 372103"/>
                <a:gd name="connsiteY0" fmla="*/ 875506 h 875506"/>
                <a:gd name="connsiteX1" fmla="*/ 0 w 372103"/>
                <a:gd name="connsiteY1" fmla="*/ 0 h 875506"/>
                <a:gd name="connsiteX2" fmla="*/ 339919 w 372103"/>
                <a:gd name="connsiteY2" fmla="*/ 373855 h 875506"/>
                <a:gd name="connsiteX3" fmla="*/ 372103 w 372103"/>
                <a:gd name="connsiteY3" fmla="*/ 875506 h 875506"/>
                <a:gd name="connsiteX0" fmla="*/ 372103 w 372103"/>
                <a:gd name="connsiteY0" fmla="*/ 875506 h 875506"/>
                <a:gd name="connsiteX1" fmla="*/ 0 w 372103"/>
                <a:gd name="connsiteY1" fmla="*/ 0 h 875506"/>
                <a:gd name="connsiteX2" fmla="*/ 339919 w 372103"/>
                <a:gd name="connsiteY2" fmla="*/ 373855 h 875506"/>
                <a:gd name="connsiteX3" fmla="*/ 372103 w 372103"/>
                <a:gd name="connsiteY3" fmla="*/ 875506 h 87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03" h="875506">
                  <a:moveTo>
                    <a:pt x="372103" y="875506"/>
                  </a:moveTo>
                  <a:lnTo>
                    <a:pt x="0" y="0"/>
                  </a:lnTo>
                  <a:lnTo>
                    <a:pt x="339919" y="373855"/>
                  </a:lnTo>
                  <a:lnTo>
                    <a:pt x="372103" y="875506"/>
                  </a:lnTo>
                  <a:close/>
                </a:path>
              </a:pathLst>
            </a:custGeom>
            <a:solidFill>
              <a:schemeClr val="accent4">
                <a:lumMod val="75000"/>
                <a:alpha val="3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iangle 5.3"/>
            <p:cNvSpPr/>
            <p:nvPr/>
          </p:nvSpPr>
          <p:spPr>
            <a:xfrm>
              <a:off x="3300772" y="4824851"/>
              <a:ext cx="865111" cy="890588"/>
            </a:xfrm>
            <a:custGeom>
              <a:avLst/>
              <a:gdLst>
                <a:gd name="connsiteX0" fmla="*/ 0 w 917402"/>
                <a:gd name="connsiteY0" fmla="*/ 762000 h 762000"/>
                <a:gd name="connsiteX1" fmla="*/ 458701 w 917402"/>
                <a:gd name="connsiteY1" fmla="*/ 0 h 762000"/>
                <a:gd name="connsiteX2" fmla="*/ 917402 w 917402"/>
                <a:gd name="connsiteY2" fmla="*/ 762000 h 762000"/>
                <a:gd name="connsiteX3" fmla="*/ 0 w 917402"/>
                <a:gd name="connsiteY3" fmla="*/ 762000 h 762000"/>
                <a:gd name="connsiteX0" fmla="*/ 0 w 917402"/>
                <a:gd name="connsiteY0" fmla="*/ 795337 h 795337"/>
                <a:gd name="connsiteX1" fmla="*/ 658726 w 917402"/>
                <a:gd name="connsiteY1" fmla="*/ 0 h 795337"/>
                <a:gd name="connsiteX2" fmla="*/ 917402 w 917402"/>
                <a:gd name="connsiteY2" fmla="*/ 795337 h 795337"/>
                <a:gd name="connsiteX3" fmla="*/ 0 w 917402"/>
                <a:gd name="connsiteY3" fmla="*/ 795337 h 795337"/>
                <a:gd name="connsiteX0" fmla="*/ 286631 w 1204033"/>
                <a:gd name="connsiteY0" fmla="*/ 726280 h 726280"/>
                <a:gd name="connsiteX1" fmla="*/ 0 w 1204033"/>
                <a:gd name="connsiteY1" fmla="*/ 0 h 726280"/>
                <a:gd name="connsiteX2" fmla="*/ 1204033 w 1204033"/>
                <a:gd name="connsiteY2" fmla="*/ 726280 h 726280"/>
                <a:gd name="connsiteX3" fmla="*/ 286631 w 1204033"/>
                <a:gd name="connsiteY3" fmla="*/ 726280 h 726280"/>
                <a:gd name="connsiteX0" fmla="*/ 286631 w 765883"/>
                <a:gd name="connsiteY0" fmla="*/ 847725 h 847725"/>
                <a:gd name="connsiteX1" fmla="*/ 0 w 765883"/>
                <a:gd name="connsiteY1" fmla="*/ 121445 h 847725"/>
                <a:gd name="connsiteX2" fmla="*/ 765883 w 765883"/>
                <a:gd name="connsiteY2" fmla="*/ 0 h 847725"/>
                <a:gd name="connsiteX3" fmla="*/ 286631 w 765883"/>
                <a:gd name="connsiteY3" fmla="*/ 847725 h 847725"/>
                <a:gd name="connsiteX0" fmla="*/ 136612 w 765883"/>
                <a:gd name="connsiteY0" fmla="*/ 1095375 h 1095375"/>
                <a:gd name="connsiteX1" fmla="*/ 0 w 765883"/>
                <a:gd name="connsiteY1" fmla="*/ 121445 h 1095375"/>
                <a:gd name="connsiteX2" fmla="*/ 765883 w 765883"/>
                <a:gd name="connsiteY2" fmla="*/ 0 h 1095375"/>
                <a:gd name="connsiteX3" fmla="*/ 136612 w 765883"/>
                <a:gd name="connsiteY3" fmla="*/ 1095375 h 1095375"/>
                <a:gd name="connsiteX0" fmla="*/ 229481 w 858752"/>
                <a:gd name="connsiteY0" fmla="*/ 1095375 h 1095375"/>
                <a:gd name="connsiteX1" fmla="*/ 0 w 858752"/>
                <a:gd name="connsiteY1" fmla="*/ 411957 h 1095375"/>
                <a:gd name="connsiteX2" fmla="*/ 858752 w 858752"/>
                <a:gd name="connsiteY2" fmla="*/ 0 h 1095375"/>
                <a:gd name="connsiteX3" fmla="*/ 229481 w 858752"/>
                <a:gd name="connsiteY3" fmla="*/ 1095375 h 1095375"/>
                <a:gd name="connsiteX0" fmla="*/ 229481 w 601577"/>
                <a:gd name="connsiteY0" fmla="*/ 1257300 h 1257300"/>
                <a:gd name="connsiteX1" fmla="*/ 0 w 601577"/>
                <a:gd name="connsiteY1" fmla="*/ 573882 h 1257300"/>
                <a:gd name="connsiteX2" fmla="*/ 601577 w 601577"/>
                <a:gd name="connsiteY2" fmla="*/ 0 h 1257300"/>
                <a:gd name="connsiteX3" fmla="*/ 229481 w 601577"/>
                <a:gd name="connsiteY3" fmla="*/ 1257300 h 1257300"/>
                <a:gd name="connsiteX0" fmla="*/ 365212 w 737308"/>
                <a:gd name="connsiteY0" fmla="*/ 1257300 h 1257300"/>
                <a:gd name="connsiteX1" fmla="*/ 0 w 737308"/>
                <a:gd name="connsiteY1" fmla="*/ 997744 h 1257300"/>
                <a:gd name="connsiteX2" fmla="*/ 737308 w 737308"/>
                <a:gd name="connsiteY2" fmla="*/ 0 h 1257300"/>
                <a:gd name="connsiteX3" fmla="*/ 365212 w 737308"/>
                <a:gd name="connsiteY3" fmla="*/ 1257300 h 1257300"/>
                <a:gd name="connsiteX0" fmla="*/ 881943 w 881943"/>
                <a:gd name="connsiteY0" fmla="*/ 1047750 h 1047750"/>
                <a:gd name="connsiteX1" fmla="*/ 0 w 881943"/>
                <a:gd name="connsiteY1" fmla="*/ 997744 h 1047750"/>
                <a:gd name="connsiteX2" fmla="*/ 737308 w 881943"/>
                <a:gd name="connsiteY2" fmla="*/ 0 h 1047750"/>
                <a:gd name="connsiteX3" fmla="*/ 881943 w 881943"/>
                <a:gd name="connsiteY3" fmla="*/ 1047750 h 1047750"/>
                <a:gd name="connsiteX0" fmla="*/ 881943 w 881943"/>
                <a:gd name="connsiteY0" fmla="*/ 797719 h 797719"/>
                <a:gd name="connsiteX1" fmla="*/ 0 w 881943"/>
                <a:gd name="connsiteY1" fmla="*/ 747713 h 797719"/>
                <a:gd name="connsiteX2" fmla="*/ 642058 w 881943"/>
                <a:gd name="connsiteY2" fmla="*/ 0 h 797719"/>
                <a:gd name="connsiteX3" fmla="*/ 881943 w 881943"/>
                <a:gd name="connsiteY3" fmla="*/ 797719 h 797719"/>
                <a:gd name="connsiteX0" fmla="*/ 834318 w 834318"/>
                <a:gd name="connsiteY0" fmla="*/ 950119 h 950119"/>
                <a:gd name="connsiteX1" fmla="*/ 0 w 834318"/>
                <a:gd name="connsiteY1" fmla="*/ 747713 h 950119"/>
                <a:gd name="connsiteX2" fmla="*/ 642058 w 834318"/>
                <a:gd name="connsiteY2" fmla="*/ 0 h 950119"/>
                <a:gd name="connsiteX3" fmla="*/ 834318 w 834318"/>
                <a:gd name="connsiteY3" fmla="*/ 950119 h 950119"/>
                <a:gd name="connsiteX0" fmla="*/ 834318 w 834318"/>
                <a:gd name="connsiteY0" fmla="*/ 372269 h 372269"/>
                <a:gd name="connsiteX1" fmla="*/ 0 w 834318"/>
                <a:gd name="connsiteY1" fmla="*/ 169863 h 372269"/>
                <a:gd name="connsiteX2" fmla="*/ 775408 w 834318"/>
                <a:gd name="connsiteY2" fmla="*/ 0 h 372269"/>
                <a:gd name="connsiteX3" fmla="*/ 834318 w 834318"/>
                <a:gd name="connsiteY3" fmla="*/ 372269 h 372269"/>
                <a:gd name="connsiteX0" fmla="*/ 843843 w 843843"/>
                <a:gd name="connsiteY0" fmla="*/ 372269 h 372269"/>
                <a:gd name="connsiteX1" fmla="*/ 0 w 843843"/>
                <a:gd name="connsiteY1" fmla="*/ 138113 h 372269"/>
                <a:gd name="connsiteX2" fmla="*/ 784933 w 843843"/>
                <a:gd name="connsiteY2" fmla="*/ 0 h 372269"/>
                <a:gd name="connsiteX3" fmla="*/ 843843 w 843843"/>
                <a:gd name="connsiteY3" fmla="*/ 372269 h 372269"/>
                <a:gd name="connsiteX0" fmla="*/ 793043 w 793043"/>
                <a:gd name="connsiteY0" fmla="*/ 427831 h 427831"/>
                <a:gd name="connsiteX1" fmla="*/ 0 w 793043"/>
                <a:gd name="connsiteY1" fmla="*/ 0 h 427831"/>
                <a:gd name="connsiteX2" fmla="*/ 734133 w 793043"/>
                <a:gd name="connsiteY2" fmla="*/ 55562 h 427831"/>
                <a:gd name="connsiteX3" fmla="*/ 793043 w 793043"/>
                <a:gd name="connsiteY3" fmla="*/ 427831 h 427831"/>
                <a:gd name="connsiteX0" fmla="*/ 793043 w 793043"/>
                <a:gd name="connsiteY0" fmla="*/ 534194 h 534194"/>
                <a:gd name="connsiteX1" fmla="*/ 0 w 793043"/>
                <a:gd name="connsiteY1" fmla="*/ 106363 h 534194"/>
                <a:gd name="connsiteX2" fmla="*/ 734133 w 793043"/>
                <a:gd name="connsiteY2" fmla="*/ 0 h 534194"/>
                <a:gd name="connsiteX3" fmla="*/ 793043 w 793043"/>
                <a:gd name="connsiteY3" fmla="*/ 534194 h 534194"/>
                <a:gd name="connsiteX0" fmla="*/ 272343 w 734133"/>
                <a:gd name="connsiteY0" fmla="*/ 838994 h 838994"/>
                <a:gd name="connsiteX1" fmla="*/ 0 w 734133"/>
                <a:gd name="connsiteY1" fmla="*/ 106363 h 838994"/>
                <a:gd name="connsiteX2" fmla="*/ 734133 w 734133"/>
                <a:gd name="connsiteY2" fmla="*/ 0 h 838994"/>
                <a:gd name="connsiteX3" fmla="*/ 272343 w 734133"/>
                <a:gd name="connsiteY3" fmla="*/ 838994 h 838994"/>
                <a:gd name="connsiteX0" fmla="*/ 272343 w 746833"/>
                <a:gd name="connsiteY0" fmla="*/ 838994 h 838994"/>
                <a:gd name="connsiteX1" fmla="*/ 0 w 746833"/>
                <a:gd name="connsiteY1" fmla="*/ 106363 h 838994"/>
                <a:gd name="connsiteX2" fmla="*/ 746833 w 746833"/>
                <a:gd name="connsiteY2" fmla="*/ 0 h 838994"/>
                <a:gd name="connsiteX3" fmla="*/ 272343 w 746833"/>
                <a:gd name="connsiteY3" fmla="*/ 838994 h 838994"/>
                <a:gd name="connsiteX0" fmla="*/ 278693 w 753183"/>
                <a:gd name="connsiteY0" fmla="*/ 838994 h 838994"/>
                <a:gd name="connsiteX1" fmla="*/ 0 w 753183"/>
                <a:gd name="connsiteY1" fmla="*/ 106363 h 838994"/>
                <a:gd name="connsiteX2" fmla="*/ 753183 w 753183"/>
                <a:gd name="connsiteY2" fmla="*/ 0 h 838994"/>
                <a:gd name="connsiteX3" fmla="*/ 278693 w 753183"/>
                <a:gd name="connsiteY3" fmla="*/ 838994 h 838994"/>
                <a:gd name="connsiteX0" fmla="*/ 691443 w 753183"/>
                <a:gd name="connsiteY0" fmla="*/ 800894 h 800894"/>
                <a:gd name="connsiteX1" fmla="*/ 0 w 753183"/>
                <a:gd name="connsiteY1" fmla="*/ 106363 h 800894"/>
                <a:gd name="connsiteX2" fmla="*/ 753183 w 753183"/>
                <a:gd name="connsiteY2" fmla="*/ 0 h 800894"/>
                <a:gd name="connsiteX3" fmla="*/ 691443 w 753183"/>
                <a:gd name="connsiteY3" fmla="*/ 800894 h 800894"/>
                <a:gd name="connsiteX0" fmla="*/ 720018 w 781758"/>
                <a:gd name="connsiteY0" fmla="*/ 800894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0018 w 781758"/>
                <a:gd name="connsiteY3" fmla="*/ 800894 h 811213"/>
                <a:gd name="connsiteX0" fmla="*/ 726368 w 781758"/>
                <a:gd name="connsiteY0" fmla="*/ 80406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6368 w 781758"/>
                <a:gd name="connsiteY3" fmla="*/ 804069 h 811213"/>
                <a:gd name="connsiteX0" fmla="*/ 729543 w 781758"/>
                <a:gd name="connsiteY0" fmla="*/ 810419 h 811213"/>
                <a:gd name="connsiteX1" fmla="*/ 0 w 781758"/>
                <a:gd name="connsiteY1" fmla="*/ 811213 h 811213"/>
                <a:gd name="connsiteX2" fmla="*/ 781758 w 781758"/>
                <a:gd name="connsiteY2" fmla="*/ 0 h 811213"/>
                <a:gd name="connsiteX3" fmla="*/ 729543 w 781758"/>
                <a:gd name="connsiteY3" fmla="*/ 810419 h 811213"/>
                <a:gd name="connsiteX0" fmla="*/ 729543 w 729543"/>
                <a:gd name="connsiteY0" fmla="*/ 889794 h 890588"/>
                <a:gd name="connsiteX1" fmla="*/ 0 w 729543"/>
                <a:gd name="connsiteY1" fmla="*/ 890588 h 890588"/>
                <a:gd name="connsiteX2" fmla="*/ 349958 w 729543"/>
                <a:gd name="connsiteY2" fmla="*/ 0 h 890588"/>
                <a:gd name="connsiteX3" fmla="*/ 729543 w 729543"/>
                <a:gd name="connsiteY3" fmla="*/ 889794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543" h="890588">
                  <a:moveTo>
                    <a:pt x="729543" y="889794"/>
                  </a:moveTo>
                  <a:lnTo>
                    <a:pt x="0" y="890588"/>
                  </a:lnTo>
                  <a:lnTo>
                    <a:pt x="349958" y="0"/>
                  </a:lnTo>
                  <a:lnTo>
                    <a:pt x="729543" y="889794"/>
                  </a:lnTo>
                  <a:close/>
                </a:path>
              </a:pathLst>
            </a:custGeom>
            <a:solidFill>
              <a:schemeClr val="accent4">
                <a:lumMod val="75000"/>
                <a:alpha val="3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29803" y="564100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line 5.3"/>
            <p:cNvCxnSpPr/>
            <p:nvPr/>
          </p:nvCxnSpPr>
          <p:spPr>
            <a:xfrm flipH="1" flipV="1">
              <a:off x="4118734" y="5206744"/>
              <a:ext cx="40481" cy="521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5.3"/>
            <p:cNvCxnSpPr/>
            <p:nvPr/>
          </p:nvCxnSpPr>
          <p:spPr>
            <a:xfrm flipH="1" flipV="1">
              <a:off x="3709160" y="4830507"/>
              <a:ext cx="423861" cy="3929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087936" y="5641005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646203" y="4764327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053568" y="5140646"/>
              <a:ext cx="137160" cy="137160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0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 animBg="1"/>
      <p:bldP spid="4" grpId="0"/>
      <p:bldP spid="17" grpId="0"/>
      <p:bldP spid="18" grpId="0"/>
      <p:bldP spid="32" grpId="0"/>
      <p:bldP spid="52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14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89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2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66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2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73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84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87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56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53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riangles 7.89"/>
          <p:cNvSpPr/>
          <p:nvPr/>
        </p:nvSpPr>
        <p:spPr>
          <a:xfrm>
            <a:off x="6095624" y="1912111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riangle 7.5"/>
          <p:cNvSpPr/>
          <p:nvPr/>
        </p:nvSpPr>
        <p:spPr>
          <a:xfrm>
            <a:off x="2814459" y="1725517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riangles 7.3"/>
          <p:cNvSpPr/>
          <p:nvPr/>
        </p:nvSpPr>
        <p:spPr>
          <a:xfrm>
            <a:off x="2210909" y="2440709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iangles 7.2"/>
          <p:cNvSpPr/>
          <p:nvPr/>
        </p:nvSpPr>
        <p:spPr>
          <a:xfrm>
            <a:off x="6015335" y="3916864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riangles 7.1"/>
          <p:cNvSpPr/>
          <p:nvPr/>
        </p:nvSpPr>
        <p:spPr>
          <a:xfrm>
            <a:off x="2208468" y="1997143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riangles 7.1"/>
          <p:cNvSpPr/>
          <p:nvPr/>
        </p:nvSpPr>
        <p:spPr>
          <a:xfrm>
            <a:off x="2210560" y="1998462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iangle 7.0"/>
          <p:cNvSpPr/>
          <p:nvPr/>
        </p:nvSpPr>
        <p:spPr>
          <a:xfrm>
            <a:off x="2437510" y="3233879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riangles 6.6"/>
          <p:cNvSpPr/>
          <p:nvPr/>
        </p:nvSpPr>
        <p:spPr>
          <a:xfrm>
            <a:off x="2203389" y="199614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riangles 6.6"/>
          <p:cNvSpPr/>
          <p:nvPr/>
        </p:nvSpPr>
        <p:spPr>
          <a:xfrm>
            <a:off x="6012633" y="3926921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riangle 6.3"/>
          <p:cNvSpPr/>
          <p:nvPr/>
        </p:nvSpPr>
        <p:spPr>
          <a:xfrm>
            <a:off x="2199364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iangle 5.92"/>
          <p:cNvSpPr/>
          <p:nvPr/>
        </p:nvSpPr>
        <p:spPr>
          <a:xfrm>
            <a:off x="6141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riangle 5.3"/>
          <p:cNvSpPr/>
          <p:nvPr/>
        </p:nvSpPr>
        <p:spPr>
          <a:xfrm>
            <a:off x="2435892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riangle 5.3"/>
          <p:cNvSpPr/>
          <p:nvPr/>
        </p:nvSpPr>
        <p:spPr>
          <a:xfrm>
            <a:off x="6137889" y="3176670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iangle 5.29"/>
          <p:cNvSpPr/>
          <p:nvPr/>
        </p:nvSpPr>
        <p:spPr>
          <a:xfrm>
            <a:off x="6085743" y="1910272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riangle 4.72"/>
          <p:cNvSpPr/>
          <p:nvPr/>
        </p:nvSpPr>
        <p:spPr>
          <a:xfrm>
            <a:off x="5304124" y="1913634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6086475" y="1909158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2800949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3814763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2569369" y="4504721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2440448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6010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2438412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2201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2432050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6123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2797969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4159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2201787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6138863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6129338" y="3175000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2707424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6081713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3505200" y="1733325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5169694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6013847" y="3917950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6896101" y="3965575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6017419" y="4818063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6124575" y="3925094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5300663" y="2055813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6757988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2803525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2203450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5310188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2427799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2432050" y="3238500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3195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6129338" y="2289175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2203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6761144" y="243443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2569369" y="396795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6086475" y="1912938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1875099" y="4788016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1875098" y="3323994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917355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68400" y="42161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4216145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81000" y="35415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Idea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3200" dirty="0" smtClean="0"/>
              <a:t>Connect nearby points, build a simplicial complex.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1. Choose a distance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i="1" dirty="0" smtClean="0"/>
                  <a:t>.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38" y="2651775"/>
                <a:ext cx="1357172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4484" t="-3846" r="-8969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Problem</a:t>
                </a:r>
                <a:r>
                  <a:rPr lang="en-US" sz="3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3200" dirty="0" smtClean="0"/>
                  <a:t>How do we choose distance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/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68425"/>
                <a:ext cx="838200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effectLst>
                      <a:glow rad="101600">
                        <a:schemeClr val="bg1">
                          <a:alpha val="80000"/>
                        </a:schemeClr>
                      </a:glow>
                    </a:effectLst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>
                          <a:glow rad="101600">
                            <a:schemeClr val="bg1">
                              <a:alpha val="8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effectLst>
                      <a:glow rad="101600">
                        <a:schemeClr val="bg1">
                          <a:alpha val="80000"/>
                        </a:schemeClr>
                      </a:glow>
                    </a:effectLst>
                  </a:rPr>
                  <a:t>.</a:t>
                </a:r>
                <a:endParaRPr lang="en-US" sz="2200" i="1" dirty="0">
                  <a:effectLst>
                    <a:glow rad="101600">
                      <a:schemeClr val="bg1">
                        <a:alpha val="8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639" y="2651775"/>
                <a:ext cx="1795361" cy="1785104"/>
              </a:xfrm>
              <a:prstGeom prst="rect">
                <a:avLst/>
              </a:prstGeom>
              <a:blipFill rotWithShape="0">
                <a:blip r:embed="rId5"/>
                <a:stretch>
                  <a:fillRect l="-6780" t="-4778" r="-10169" b="-8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7424593" y="2651775"/>
            <a:ext cx="1719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3</a:t>
            </a:r>
            <a:r>
              <a:rPr lang="en-US" sz="2200" dirty="0" smtClean="0"/>
              <a:t>. Fill in complete </a:t>
            </a:r>
            <a:r>
              <a:rPr lang="en-US" sz="2200" dirty="0" err="1" smtClean="0"/>
              <a:t>simplices</a:t>
            </a:r>
            <a:r>
              <a:rPr lang="en-US" sz="2200" dirty="0" smtClean="0"/>
              <a:t>.</a:t>
            </a:r>
            <a:endParaRPr lang="en-US" sz="22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305854" y="5526290"/>
            <a:ext cx="365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4. Homology detects the hole.</a:t>
            </a:r>
            <a:endParaRPr lang="en-US" sz="2200" i="1" dirty="0">
              <a:effectLst>
                <a:glow rad="1016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3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50" grpId="0"/>
      <p:bldP spid="47" grpId="0"/>
      <p:bldP spid="4" grpId="0"/>
      <p:bldP spid="48" grpId="0"/>
      <p:bldP spid="49" grpId="0"/>
      <p:bldP spid="51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130648" y="168726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14619" y="24275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89603" y="15376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2326" y="117013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66932" y="130729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22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22096" y="448460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38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62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06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73746" y="406324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75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84093" y="4267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4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71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69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87122" y="31662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56496" y="32158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53279" y="406815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6314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98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73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26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50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06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05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21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47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86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57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54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67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61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53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47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70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40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37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69369" y="3974306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69694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59"/>
          <p:cNvSpPr/>
          <p:nvPr/>
        </p:nvSpPr>
        <p:spPr>
          <a:xfrm>
            <a:off x="2438066" y="3125766"/>
            <a:ext cx="763501" cy="8477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284249 w 763501"/>
              <a:gd name="connsiteY0" fmla="*/ 847725 h 847725"/>
              <a:gd name="connsiteX1" fmla="*/ 0 w 763501"/>
              <a:gd name="connsiteY1" fmla="*/ 128589 h 847725"/>
              <a:gd name="connsiteX2" fmla="*/ 763501 w 763501"/>
              <a:gd name="connsiteY2" fmla="*/ 0 h 847725"/>
              <a:gd name="connsiteX3" fmla="*/ 284249 w 763501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501" h="847725">
                <a:moveTo>
                  <a:pt x="284249" y="847725"/>
                </a:moveTo>
                <a:lnTo>
                  <a:pt x="0" y="128589"/>
                </a:lnTo>
                <a:lnTo>
                  <a:pt x="763501" y="0"/>
                </a:lnTo>
                <a:lnTo>
                  <a:pt x="284249" y="8477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59"/>
          <p:cNvSpPr/>
          <p:nvPr/>
        </p:nvSpPr>
        <p:spPr>
          <a:xfrm>
            <a:off x="6119086" y="3178050"/>
            <a:ext cx="88194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943" h="797719">
                <a:moveTo>
                  <a:pt x="881943" y="797719"/>
                </a:moveTo>
                <a:lnTo>
                  <a:pt x="0" y="747713"/>
                </a:lnTo>
                <a:lnTo>
                  <a:pt x="642058" y="0"/>
                </a:lnTo>
                <a:lnTo>
                  <a:pt x="88194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59"/>
          <p:cNvSpPr/>
          <p:nvPr/>
        </p:nvSpPr>
        <p:spPr>
          <a:xfrm>
            <a:off x="5298396" y="1918792"/>
            <a:ext cx="1581036" cy="52198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36" h="521989">
                <a:moveTo>
                  <a:pt x="785191" y="0"/>
                </a:moveTo>
                <a:lnTo>
                  <a:pt x="1581036" y="521989"/>
                </a:lnTo>
                <a:lnTo>
                  <a:pt x="834317" y="385763"/>
                </a:lnTo>
                <a:lnTo>
                  <a:pt x="0" y="140493"/>
                </a:lnTo>
                <a:lnTo>
                  <a:pt x="78519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59"/>
          <p:cNvSpPr/>
          <p:nvPr/>
        </p:nvSpPr>
        <p:spPr>
          <a:xfrm>
            <a:off x="2805004" y="1740051"/>
            <a:ext cx="1354052" cy="70246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93825 w 1354052"/>
              <a:gd name="connsiteY0" fmla="*/ 702468 h 702468"/>
              <a:gd name="connsiteX1" fmla="*/ 0 w 1354052"/>
              <a:gd name="connsiteY1" fmla="*/ 252413 h 702468"/>
              <a:gd name="connsiteX2" fmla="*/ 1354052 w 1354052"/>
              <a:gd name="connsiteY2" fmla="*/ 0 h 702468"/>
              <a:gd name="connsiteX3" fmla="*/ 693825 w 1354052"/>
              <a:gd name="connsiteY3" fmla="*/ 702468 h 70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052" h="702468">
                <a:moveTo>
                  <a:pt x="693825" y="702468"/>
                </a:moveTo>
                <a:lnTo>
                  <a:pt x="0" y="252413"/>
                </a:lnTo>
                <a:lnTo>
                  <a:pt x="1354052" y="0"/>
                </a:lnTo>
                <a:lnTo>
                  <a:pt x="693825" y="70246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9"/>
          <p:cNvSpPr/>
          <p:nvPr/>
        </p:nvSpPr>
        <p:spPr>
          <a:xfrm>
            <a:off x="6010010" y="3925759"/>
            <a:ext cx="986718" cy="91489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  <a:gd name="connsiteX0" fmla="*/ 1294779 w 1581036"/>
              <a:gd name="connsiteY0" fmla="*/ 0 h 893464"/>
              <a:gd name="connsiteX1" fmla="*/ 1581036 w 1581036"/>
              <a:gd name="connsiteY1" fmla="*/ 893464 h 893464"/>
              <a:gd name="connsiteX2" fmla="*/ 834317 w 1581036"/>
              <a:gd name="connsiteY2" fmla="*/ 757238 h 893464"/>
              <a:gd name="connsiteX3" fmla="*/ 0 w 1581036"/>
              <a:gd name="connsiteY3" fmla="*/ 511968 h 893464"/>
              <a:gd name="connsiteX4" fmla="*/ 1294779 w 1581036"/>
              <a:gd name="connsiteY4" fmla="*/ 0 h 893464"/>
              <a:gd name="connsiteX0" fmla="*/ 878061 w 1164318"/>
              <a:gd name="connsiteY0" fmla="*/ 50007 h 943471"/>
              <a:gd name="connsiteX1" fmla="*/ 1164318 w 1164318"/>
              <a:gd name="connsiteY1" fmla="*/ 943471 h 943471"/>
              <a:gd name="connsiteX2" fmla="*/ 417599 w 1164318"/>
              <a:gd name="connsiteY2" fmla="*/ 807245 h 943471"/>
              <a:gd name="connsiteX3" fmla="*/ 0 w 1164318"/>
              <a:gd name="connsiteY3" fmla="*/ 0 h 943471"/>
              <a:gd name="connsiteX4" fmla="*/ 878061 w 1164318"/>
              <a:gd name="connsiteY4" fmla="*/ 50007 h 943471"/>
              <a:gd name="connsiteX0" fmla="*/ 991480 w 1277737"/>
              <a:gd name="connsiteY0" fmla="*/ 50007 h 943471"/>
              <a:gd name="connsiteX1" fmla="*/ 1277737 w 1277737"/>
              <a:gd name="connsiteY1" fmla="*/ 943471 h 943471"/>
              <a:gd name="connsiteX2" fmla="*/ 0 w 1277737"/>
              <a:gd name="connsiteY2" fmla="*/ 907257 h 943471"/>
              <a:gd name="connsiteX3" fmla="*/ 113419 w 1277737"/>
              <a:gd name="connsiteY3" fmla="*/ 0 h 943471"/>
              <a:gd name="connsiteX4" fmla="*/ 991480 w 1277737"/>
              <a:gd name="connsiteY4" fmla="*/ 50007 h 943471"/>
              <a:gd name="connsiteX0" fmla="*/ 991480 w 991480"/>
              <a:gd name="connsiteY0" fmla="*/ 50007 h 914896"/>
              <a:gd name="connsiteX1" fmla="*/ 891975 w 991480"/>
              <a:gd name="connsiteY1" fmla="*/ 914896 h 914896"/>
              <a:gd name="connsiteX2" fmla="*/ 0 w 991480"/>
              <a:gd name="connsiteY2" fmla="*/ 907257 h 914896"/>
              <a:gd name="connsiteX3" fmla="*/ 113419 w 991480"/>
              <a:gd name="connsiteY3" fmla="*/ 0 h 914896"/>
              <a:gd name="connsiteX4" fmla="*/ 991480 w 991480"/>
              <a:gd name="connsiteY4" fmla="*/ 50007 h 914896"/>
              <a:gd name="connsiteX0" fmla="*/ 979574 w 979574"/>
              <a:gd name="connsiteY0" fmla="*/ 100014 h 914896"/>
              <a:gd name="connsiteX1" fmla="*/ 891975 w 979574"/>
              <a:gd name="connsiteY1" fmla="*/ 914896 h 914896"/>
              <a:gd name="connsiteX2" fmla="*/ 0 w 979574"/>
              <a:gd name="connsiteY2" fmla="*/ 907257 h 914896"/>
              <a:gd name="connsiteX3" fmla="*/ 113419 w 979574"/>
              <a:gd name="connsiteY3" fmla="*/ 0 h 914896"/>
              <a:gd name="connsiteX4" fmla="*/ 979574 w 979574"/>
              <a:gd name="connsiteY4" fmla="*/ 100014 h 914896"/>
              <a:gd name="connsiteX0" fmla="*/ 986718 w 986718"/>
              <a:gd name="connsiteY0" fmla="*/ 52389 h 914896"/>
              <a:gd name="connsiteX1" fmla="*/ 891975 w 986718"/>
              <a:gd name="connsiteY1" fmla="*/ 914896 h 914896"/>
              <a:gd name="connsiteX2" fmla="*/ 0 w 986718"/>
              <a:gd name="connsiteY2" fmla="*/ 907257 h 914896"/>
              <a:gd name="connsiteX3" fmla="*/ 113419 w 986718"/>
              <a:gd name="connsiteY3" fmla="*/ 0 h 914896"/>
              <a:gd name="connsiteX4" fmla="*/ 986718 w 986718"/>
              <a:gd name="connsiteY4" fmla="*/ 52389 h 9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18" h="914896">
                <a:moveTo>
                  <a:pt x="986718" y="52389"/>
                </a:moveTo>
                <a:lnTo>
                  <a:pt x="891975" y="914896"/>
                </a:lnTo>
                <a:lnTo>
                  <a:pt x="0" y="907257"/>
                </a:lnTo>
                <a:lnTo>
                  <a:pt x="113419" y="0"/>
                </a:lnTo>
                <a:lnTo>
                  <a:pt x="986718" y="52389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1"/>
            <a:endCxn id="48" idx="2"/>
          </p:cNvCxnSpPr>
          <p:nvPr/>
        </p:nvCxnSpPr>
        <p:spPr>
          <a:xfrm flipH="1">
            <a:off x="6761144" y="2440781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2"/>
            <a:endCxn id="49" idx="0"/>
          </p:cNvCxnSpPr>
          <p:nvPr/>
        </p:nvCxnSpPr>
        <p:spPr>
          <a:xfrm flipH="1" flipV="1">
            <a:off x="6083587" y="1918792"/>
            <a:ext cx="491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9"/>
          <p:cNvSpPr/>
          <p:nvPr/>
        </p:nvSpPr>
        <p:spPr>
          <a:xfrm>
            <a:off x="2201787" y="1990725"/>
            <a:ext cx="1296902" cy="126116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58106 w 1318333"/>
              <a:gd name="connsiteY0" fmla="*/ 702468 h 702468"/>
              <a:gd name="connsiteX1" fmla="*/ 0 w 1318333"/>
              <a:gd name="connsiteY1" fmla="*/ 221456 h 702468"/>
              <a:gd name="connsiteX2" fmla="*/ 1318333 w 1318333"/>
              <a:gd name="connsiteY2" fmla="*/ 0 h 702468"/>
              <a:gd name="connsiteX3" fmla="*/ 658106 w 1318333"/>
              <a:gd name="connsiteY3" fmla="*/ 702468 h 70246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236625 w 1318333"/>
              <a:gd name="connsiteY3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505694 w 1318333"/>
              <a:gd name="connsiteY3" fmla="*/ 689083 h 912018"/>
              <a:gd name="connsiteX4" fmla="*/ 236625 w 1318333"/>
              <a:gd name="connsiteY4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998613 w 1318333"/>
              <a:gd name="connsiteY3" fmla="*/ 786714 h 912018"/>
              <a:gd name="connsiteX4" fmla="*/ 236625 w 1318333"/>
              <a:gd name="connsiteY4" fmla="*/ 912018 h 912018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1296902 w 1296902"/>
              <a:gd name="connsiteY2" fmla="*/ 0 h 812005"/>
              <a:gd name="connsiteX3" fmla="*/ 998613 w 1296902"/>
              <a:gd name="connsiteY3" fmla="*/ 686701 h 812005"/>
              <a:gd name="connsiteX4" fmla="*/ 236625 w 1296902"/>
              <a:gd name="connsiteY4" fmla="*/ 812005 h 812005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527126 w 1296902"/>
              <a:gd name="connsiteY2" fmla="*/ 72339 h 812005"/>
              <a:gd name="connsiteX3" fmla="*/ 1296902 w 1296902"/>
              <a:gd name="connsiteY3" fmla="*/ 0 h 812005"/>
              <a:gd name="connsiteX4" fmla="*/ 998613 w 1296902"/>
              <a:gd name="connsiteY4" fmla="*/ 686701 h 812005"/>
              <a:gd name="connsiteX5" fmla="*/ 236625 w 1296902"/>
              <a:gd name="connsiteY5" fmla="*/ 812005 h 812005"/>
              <a:gd name="connsiteX0" fmla="*/ 236625 w 1296902"/>
              <a:gd name="connsiteY0" fmla="*/ 1261160 h 1261160"/>
              <a:gd name="connsiteX1" fmla="*/ 0 w 1296902"/>
              <a:gd name="connsiteY1" fmla="*/ 570598 h 1261160"/>
              <a:gd name="connsiteX2" fmla="*/ 596182 w 1296902"/>
              <a:gd name="connsiteY2" fmla="*/ 0 h 1261160"/>
              <a:gd name="connsiteX3" fmla="*/ 1296902 w 1296902"/>
              <a:gd name="connsiteY3" fmla="*/ 449155 h 1261160"/>
              <a:gd name="connsiteX4" fmla="*/ 998613 w 1296902"/>
              <a:gd name="connsiteY4" fmla="*/ 1135856 h 1261160"/>
              <a:gd name="connsiteX5" fmla="*/ 236625 w 1296902"/>
              <a:gd name="connsiteY5" fmla="*/ 1261160 h 1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902" h="1261160">
                <a:moveTo>
                  <a:pt x="236625" y="1261160"/>
                </a:moveTo>
                <a:lnTo>
                  <a:pt x="0" y="570598"/>
                </a:lnTo>
                <a:lnTo>
                  <a:pt x="596182" y="0"/>
                </a:lnTo>
                <a:lnTo>
                  <a:pt x="1296902" y="449155"/>
                </a:lnTo>
                <a:lnTo>
                  <a:pt x="998613" y="1135856"/>
                </a:lnTo>
                <a:lnTo>
                  <a:pt x="236625" y="126116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/>
                  <a:t> is too small…</a:t>
                </a:r>
                <a:endParaRPr lang="en-US" sz="32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4157"/>
                <a:ext cx="8382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8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381000" y="602998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…then we detect noise.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2137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85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4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6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49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1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9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57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7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84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7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34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00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1592</Words>
  <Application>Microsoft Office PowerPoint</Application>
  <PresentationFormat>On-screen Show (4:3)</PresentationFormat>
  <Paragraphs>317</Paragraphs>
  <Slides>43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Visualizing  Multi-dimensional Persistent Homology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Data Analysis</dc:title>
  <dc:creator>Matthew Wright</dc:creator>
  <cp:lastModifiedBy>Matthew Wright</cp:lastModifiedBy>
  <cp:revision>212</cp:revision>
  <dcterms:created xsi:type="dcterms:W3CDTF">2014-08-01T22:17:23Z</dcterms:created>
  <dcterms:modified xsi:type="dcterms:W3CDTF">2014-11-25T14:48:10Z</dcterms:modified>
</cp:coreProperties>
</file>