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8" r:id="rId2"/>
    <p:sldMasterId id="2147483722" r:id="rId3"/>
    <p:sldMasterId id="2147483686" r:id="rId4"/>
    <p:sldMasterId id="2147483704" r:id="rId5"/>
    <p:sldMasterId id="2147483711" r:id="rId6"/>
    <p:sldMasterId id="2147483718" r:id="rId7"/>
    <p:sldMasterId id="2147483694" r:id="rId8"/>
  </p:sldMasterIdLst>
  <p:notesMasterIdLst>
    <p:notesMasterId r:id="rId26"/>
  </p:notesMasterIdLst>
  <p:sldIdLst>
    <p:sldId id="349" r:id="rId9"/>
    <p:sldId id="310" r:id="rId10"/>
    <p:sldId id="365" r:id="rId11"/>
    <p:sldId id="366" r:id="rId12"/>
    <p:sldId id="358" r:id="rId13"/>
    <p:sldId id="367" r:id="rId14"/>
    <p:sldId id="343" r:id="rId15"/>
    <p:sldId id="370" r:id="rId16"/>
    <p:sldId id="359" r:id="rId17"/>
    <p:sldId id="360" r:id="rId18"/>
    <p:sldId id="352" r:id="rId19"/>
    <p:sldId id="353" r:id="rId20"/>
    <p:sldId id="368" r:id="rId21"/>
    <p:sldId id="363" r:id="rId22"/>
    <p:sldId id="369" r:id="rId23"/>
    <p:sldId id="350" r:id="rId24"/>
    <p:sldId id="351" r:id="rId25"/>
  </p:sldIdLst>
  <p:sldSz cx="12192000" cy="6858000"/>
  <p:notesSz cx="12192000" cy="6858000"/>
  <p:embeddedFontLst>
    <p:embeddedFont>
      <p:font typeface="Besley Medium" panose="020B0604020202020204" charset="0"/>
      <p:regular r:id="rId27"/>
    </p:embeddedFont>
    <p:embeddedFont>
      <p:font typeface="Figtree" charset="0"/>
      <p:regular r:id="rId28"/>
      <p:bold r:id="rId29"/>
      <p:italic r:id="rId30"/>
      <p:boldItalic r:id="rId31"/>
    </p:embeddedFont>
    <p:embeddedFont>
      <p:font typeface="Figtree Light" charset="0"/>
      <p:regular r:id="rId32"/>
      <p:italic r:id="rId33"/>
    </p:embeddedFont>
    <p:embeddedFont>
      <p:font typeface="Marcellus" panose="020B0604020202020204" charset="0"/>
      <p:regular r:id="rId34"/>
    </p:embeddedFont>
  </p:embeddedFontLst>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21C"/>
    <a:srgbClr val="FEFFFF"/>
    <a:srgbClr val="FFC501"/>
    <a:srgbClr val="002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684" autoAdjust="0"/>
  </p:normalViewPr>
  <p:slideViewPr>
    <p:cSldViewPr snapToGrid="0">
      <p:cViewPr varScale="1">
        <p:scale>
          <a:sx n="46" d="100"/>
          <a:sy n="46" d="100"/>
        </p:scale>
        <p:origin x="142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font" Target="fonts/font8.fntdata"/><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BD2CC57-7DC5-754D-BB19-CBD81ABD2D08}" type="datetimeFigureOut">
              <a:rPr lang="en-US" smtClean="0"/>
              <a:t>4/20/2026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60F2B947-F88B-6A42-9A82-BAD85FE2DB26}" type="slidenum">
              <a:rPr lang="en-US" smtClean="0"/>
              <a:t>‹#›</a:t>
            </a:fld>
            <a:endParaRPr lang="en-US"/>
          </a:p>
        </p:txBody>
      </p:sp>
    </p:spTree>
    <p:extLst>
      <p:ext uri="{BB962C8B-B14F-4D97-AF65-F5344CB8AC3E}">
        <p14:creationId xmlns:p14="http://schemas.microsoft.com/office/powerpoint/2010/main" val="365063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1</a:t>
            </a:fld>
            <a:endParaRPr lang="en-US"/>
          </a:p>
        </p:txBody>
      </p:sp>
    </p:spTree>
    <p:extLst>
      <p:ext uri="{BB962C8B-B14F-4D97-AF65-F5344CB8AC3E}">
        <p14:creationId xmlns:p14="http://schemas.microsoft.com/office/powerpoint/2010/main" val="1774524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2</a:t>
            </a:fld>
            <a:endParaRPr lang="en-US"/>
          </a:p>
        </p:txBody>
      </p:sp>
    </p:spTree>
    <p:extLst>
      <p:ext uri="{BB962C8B-B14F-4D97-AF65-F5344CB8AC3E}">
        <p14:creationId xmlns:p14="http://schemas.microsoft.com/office/powerpoint/2010/main" val="1183806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F2B947-F88B-6A42-9A82-BAD85FE2DB26}" type="slidenum">
              <a:rPr lang="en-US" smtClean="0"/>
              <a:t>7</a:t>
            </a:fld>
            <a:endParaRPr lang="en-US"/>
          </a:p>
        </p:txBody>
      </p:sp>
    </p:spTree>
    <p:extLst>
      <p:ext uri="{BB962C8B-B14F-4D97-AF65-F5344CB8AC3E}">
        <p14:creationId xmlns:p14="http://schemas.microsoft.com/office/powerpoint/2010/main" val="728820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E79C-DD5D-F86D-593A-D83CC5BCC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68C99-7492-9155-7607-64B2A46E8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15039-E691-FCEE-E496-4A31DB2193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8B6793-CFC1-709B-FF1F-3F93F0C41B4F}"/>
              </a:ext>
            </a:extLst>
          </p:cNvPr>
          <p:cNvSpPr>
            <a:spLocks noGrp="1"/>
          </p:cNvSpPr>
          <p:nvPr>
            <p:ph type="sldNum" sz="quarter" idx="5"/>
          </p:nvPr>
        </p:nvSpPr>
        <p:spPr/>
        <p:txBody>
          <a:bodyPr/>
          <a:lstStyle/>
          <a:p>
            <a:fld id="{60F2B947-F88B-6A42-9A82-BAD85FE2DB26}" type="slidenum">
              <a:rPr lang="en-US" smtClean="0"/>
              <a:t>8</a:t>
            </a:fld>
            <a:endParaRPr lang="en-US"/>
          </a:p>
        </p:txBody>
      </p:sp>
    </p:spTree>
    <p:extLst>
      <p:ext uri="{BB962C8B-B14F-4D97-AF65-F5344CB8AC3E}">
        <p14:creationId xmlns:p14="http://schemas.microsoft.com/office/powerpoint/2010/main" val="134328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04A78-5CAF-0F03-BC21-AA7BD52B7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42376A-4685-6C98-2F22-03A8BA2B8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15A864-E768-1B6B-9F4C-516D4536F3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ED7A6-7AAE-680F-3831-B05EF5A6DD84}"/>
              </a:ext>
            </a:extLst>
          </p:cNvPr>
          <p:cNvSpPr>
            <a:spLocks noGrp="1"/>
          </p:cNvSpPr>
          <p:nvPr>
            <p:ph type="sldNum" sz="quarter" idx="5"/>
          </p:nvPr>
        </p:nvSpPr>
        <p:spPr/>
        <p:txBody>
          <a:bodyPr/>
          <a:lstStyle/>
          <a:p>
            <a:fld id="{60F2B947-F88B-6A42-9A82-BAD85FE2DB26}" type="slidenum">
              <a:rPr lang="en-US" smtClean="0"/>
              <a:t>11</a:t>
            </a:fld>
            <a:endParaRPr lang="en-US"/>
          </a:p>
        </p:txBody>
      </p:sp>
    </p:spTree>
    <p:extLst>
      <p:ext uri="{BB962C8B-B14F-4D97-AF65-F5344CB8AC3E}">
        <p14:creationId xmlns:p14="http://schemas.microsoft.com/office/powerpoint/2010/main" val="1965630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372FA-B118-0D5E-D7B0-746DF702A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8D693-D4D4-7677-355E-271B668FD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708E8-08C7-3B8F-1240-3695815A64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46AE2A-D322-B16C-77AA-D3E0A66C2828}"/>
              </a:ext>
            </a:extLst>
          </p:cNvPr>
          <p:cNvSpPr>
            <a:spLocks noGrp="1"/>
          </p:cNvSpPr>
          <p:nvPr>
            <p:ph type="sldNum" sz="quarter" idx="5"/>
          </p:nvPr>
        </p:nvSpPr>
        <p:spPr/>
        <p:txBody>
          <a:bodyPr/>
          <a:lstStyle/>
          <a:p>
            <a:fld id="{60F2B947-F88B-6A42-9A82-BAD85FE2DB26}" type="slidenum">
              <a:rPr lang="en-US" smtClean="0"/>
              <a:t>12</a:t>
            </a:fld>
            <a:endParaRPr lang="en-US"/>
          </a:p>
        </p:txBody>
      </p:sp>
    </p:spTree>
    <p:extLst>
      <p:ext uri="{BB962C8B-B14F-4D97-AF65-F5344CB8AC3E}">
        <p14:creationId xmlns:p14="http://schemas.microsoft.com/office/powerpoint/2010/main" val="335811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31D52-708B-119C-E810-4783E6EAB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05080-796A-55E8-E5D8-402CB529F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1EAD1-1473-AB84-D944-47B51DE530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E96CD7-1172-8818-26FB-75DA39516EA0}"/>
              </a:ext>
            </a:extLst>
          </p:cNvPr>
          <p:cNvSpPr>
            <a:spLocks noGrp="1"/>
          </p:cNvSpPr>
          <p:nvPr>
            <p:ph type="sldNum" sz="quarter" idx="5"/>
          </p:nvPr>
        </p:nvSpPr>
        <p:spPr/>
        <p:txBody>
          <a:bodyPr/>
          <a:lstStyle/>
          <a:p>
            <a:fld id="{60F2B947-F88B-6A42-9A82-BAD85FE2DB26}" type="slidenum">
              <a:rPr lang="en-US" smtClean="0"/>
              <a:t>16</a:t>
            </a:fld>
            <a:endParaRPr lang="en-US"/>
          </a:p>
        </p:txBody>
      </p:sp>
    </p:spTree>
    <p:extLst>
      <p:ext uri="{BB962C8B-B14F-4D97-AF65-F5344CB8AC3E}">
        <p14:creationId xmlns:p14="http://schemas.microsoft.com/office/powerpoint/2010/main" val="421262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42EF2-0371-14B7-1262-3D66FB63FC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25096D-C193-5117-82CE-E7320AB11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3B895-EC81-E89C-05BB-6DAC075651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A67097-8C67-F3B1-39F8-80F51AD59E5E}"/>
              </a:ext>
            </a:extLst>
          </p:cNvPr>
          <p:cNvSpPr>
            <a:spLocks noGrp="1"/>
          </p:cNvSpPr>
          <p:nvPr>
            <p:ph type="sldNum" sz="quarter" idx="5"/>
          </p:nvPr>
        </p:nvSpPr>
        <p:spPr/>
        <p:txBody>
          <a:bodyPr/>
          <a:lstStyle/>
          <a:p>
            <a:fld id="{60F2B947-F88B-6A42-9A82-BAD85FE2DB26}" type="slidenum">
              <a:rPr lang="en-US" smtClean="0"/>
              <a:t>17</a:t>
            </a:fld>
            <a:endParaRPr lang="en-US"/>
          </a:p>
        </p:txBody>
      </p:sp>
    </p:spTree>
    <p:extLst>
      <p:ext uri="{BB962C8B-B14F-4D97-AF65-F5344CB8AC3E}">
        <p14:creationId xmlns:p14="http://schemas.microsoft.com/office/powerpoint/2010/main" val="410327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hyperlink" Target="mailto:jdoe@brynmawr.edu" TargetMode="Externa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9.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accent3"/>
        </a:solidFill>
        <a:effectLst/>
      </p:bgPr>
    </p:bg>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EF64BE8-AE23-A4E0-C653-83FFDDD8A3AB}"/>
              </a:ext>
            </a:extLst>
          </p:cNvPr>
          <p:cNvSpPr txBox="1">
            <a:spLocks noGrp="1"/>
          </p:cNvSpPr>
          <p:nvPr>
            <p:ph type="title"/>
          </p:nvPr>
        </p:nvSpPr>
        <p:spPr>
          <a:xfrm>
            <a:off x="623808" y="2625614"/>
            <a:ext cx="7397164" cy="1031986"/>
          </a:xfrm>
          <a:prstGeom prst="rect">
            <a:avLst/>
          </a:prstGeom>
        </p:spPr>
        <p:txBody>
          <a:bodyPr vert="horz" wrap="square" lIns="0" tIns="183805" rIns="0" bIns="0" rtlCol="0">
            <a:spAutoFit/>
          </a:bodyPr>
          <a:lstStyle>
            <a:lvl1pPr>
              <a:defRPr sz="5500" baseline="0">
                <a:solidFill>
                  <a:srgbClr val="002B4F"/>
                </a:solidFill>
                <a:latin typeface="Marcellus" panose="020E0602050203020307" pitchFamily="34" charset="0"/>
              </a:defRPr>
            </a:lvl1pPr>
          </a:lstStyle>
          <a:p>
            <a:pPr marL="12700">
              <a:lnSpc>
                <a:spcPct val="100000"/>
              </a:lnSpc>
              <a:spcBef>
                <a:spcPts val="100"/>
              </a:spcBef>
            </a:pPr>
            <a:r>
              <a:t>Opening</a:t>
            </a:r>
            <a:r>
              <a:rPr spc="-235"/>
              <a:t> </a:t>
            </a:r>
            <a:r>
              <a:rPr spc="-10"/>
              <a:t>Slides</a:t>
            </a:r>
          </a:p>
        </p:txBody>
      </p:sp>
    </p:spTree>
    <p:extLst>
      <p:ext uri="{BB962C8B-B14F-4D97-AF65-F5344CB8AC3E}">
        <p14:creationId xmlns:p14="http://schemas.microsoft.com/office/powerpoint/2010/main" val="320684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878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a:solidFill>
                  <a:srgbClr val="A7631C"/>
                </a:solidFill>
              </a:rPr>
              <a:t>Headline</a:t>
            </a:r>
            <a:r>
              <a:rPr sz="3400" spc="-10">
                <a:solidFill>
                  <a:srgbClr val="A7631C"/>
                </a:solidFill>
              </a:rPr>
              <a:t> </a:t>
            </a:r>
            <a:r>
              <a:rPr sz="3400">
                <a:solidFill>
                  <a:srgbClr val="A7631C"/>
                </a:solidFill>
              </a:rPr>
              <a:t>for</a:t>
            </a:r>
            <a:r>
              <a:rPr sz="3400" spc="-10">
                <a:solidFill>
                  <a:srgbClr val="A7631C"/>
                </a:solidFill>
              </a:rPr>
              <a:t> </a:t>
            </a:r>
            <a:r>
              <a:rPr sz="3400">
                <a:solidFill>
                  <a:srgbClr val="A7631C"/>
                </a:solidFill>
              </a:rPr>
              <a:t>a</a:t>
            </a:r>
            <a:r>
              <a:rPr sz="3400" spc="-10">
                <a:solidFill>
                  <a:srgbClr val="A7631C"/>
                </a:solidFill>
              </a:rPr>
              <a:t> </a:t>
            </a:r>
            <a:r>
              <a:rPr sz="3400">
                <a:solidFill>
                  <a:srgbClr val="A7631C"/>
                </a:solidFill>
              </a:rPr>
              <a:t>single</a:t>
            </a:r>
            <a:r>
              <a:rPr sz="3400" spc="-10">
                <a:solidFill>
                  <a:srgbClr val="A7631C"/>
                </a:solidFill>
              </a:rPr>
              <a:t> </a:t>
            </a:r>
            <a:r>
              <a:rPr sz="3400">
                <a:solidFill>
                  <a:srgbClr val="A7631C"/>
                </a:solidFill>
              </a:rPr>
              <a:t>column</a:t>
            </a:r>
            <a:r>
              <a:rPr sz="3400" spc="-10">
                <a:solidFill>
                  <a:srgbClr val="A7631C"/>
                </a:solidFill>
              </a:rPr>
              <a:t> </a:t>
            </a:r>
            <a:r>
              <a:rPr sz="3400">
                <a:solidFill>
                  <a:srgbClr val="A7631C"/>
                </a:solidFill>
              </a:rPr>
              <a:t>text</a:t>
            </a:r>
            <a:r>
              <a:rPr sz="3400" spc="-10">
                <a:solidFill>
                  <a:srgbClr val="A7631C"/>
                </a:solidFill>
              </a:rPr>
              <a:t> block</a:t>
            </a:r>
            <a:endParaRPr sz="340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10934332" cy="3881431"/>
          </a:xfrm>
        </p:spPr>
        <p:txBody>
          <a:bodyPr>
            <a:normAutofit/>
          </a:bodyPr>
          <a:lstStyle>
            <a:lvl1pPr marL="0" marR="0" indent="0" algn="l" defTabSz="914400" rtl="0" eaLnBrk="1" fontAlgn="auto" latinLnBrk="0" hangingPunct="1">
              <a:lnSpc>
                <a:spcPct val="80000"/>
              </a:lnSpc>
              <a:spcBef>
                <a:spcPts val="6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900">
              <a:latin typeface="Figtree Light"/>
              <a:cs typeface="Figtree Light"/>
            </a:endParaRPr>
          </a:p>
        </p:txBody>
      </p:sp>
    </p:spTree>
    <p:extLst>
      <p:ext uri="{BB962C8B-B14F-4D97-AF65-F5344CB8AC3E}">
        <p14:creationId xmlns:p14="http://schemas.microsoft.com/office/powerpoint/2010/main" val="33601623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ingle Column +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353273"/>
            <a:ext cx="4790949" cy="105926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a:solidFill>
                  <a:srgbClr val="A7631C"/>
                </a:solidFill>
              </a:rPr>
              <a:t>Headline</a:t>
            </a:r>
            <a:r>
              <a:rPr sz="3400" spc="-10">
                <a:solidFill>
                  <a:srgbClr val="A7631C"/>
                </a:solidFill>
              </a:rPr>
              <a:t> </a:t>
            </a:r>
            <a:r>
              <a:rPr sz="3400">
                <a:solidFill>
                  <a:srgbClr val="A7631C"/>
                </a:solidFill>
              </a:rPr>
              <a:t>for</a:t>
            </a:r>
            <a:r>
              <a:rPr sz="3400" spc="-10">
                <a:solidFill>
                  <a:srgbClr val="A7631C"/>
                </a:solidFill>
              </a:rPr>
              <a:t> </a:t>
            </a:r>
            <a:r>
              <a:rPr sz="3400">
                <a:solidFill>
                  <a:srgbClr val="A7631C"/>
                </a:solidFill>
              </a:rPr>
              <a:t>a</a:t>
            </a:r>
            <a:r>
              <a:rPr sz="3400" spc="-10">
                <a:solidFill>
                  <a:srgbClr val="A7631C"/>
                </a:solidFill>
              </a:rPr>
              <a:t> </a:t>
            </a:r>
            <a:r>
              <a:rPr sz="3400">
                <a:solidFill>
                  <a:srgbClr val="A7631C"/>
                </a:solidFill>
              </a:rPr>
              <a:t>single</a:t>
            </a:r>
            <a:r>
              <a:rPr sz="3400" spc="-10">
                <a:solidFill>
                  <a:srgbClr val="A7631C"/>
                </a:solidFill>
              </a:rPr>
              <a:t> </a:t>
            </a:r>
            <a:r>
              <a:rPr sz="3400">
                <a:solidFill>
                  <a:srgbClr val="A7631C"/>
                </a:solidFill>
              </a:rPr>
              <a:t>column</a:t>
            </a:r>
            <a:r>
              <a:rPr sz="3400" spc="-10">
                <a:solidFill>
                  <a:srgbClr val="A7631C"/>
                </a:solidFill>
              </a:rPr>
              <a:t> </a:t>
            </a:r>
            <a:r>
              <a:rPr sz="3400">
                <a:solidFill>
                  <a:srgbClr val="A7631C"/>
                </a:solidFill>
              </a:rPr>
              <a:t>text</a:t>
            </a:r>
            <a:r>
              <a:rPr sz="3400" spc="-10">
                <a:solidFill>
                  <a:srgbClr val="A7631C"/>
                </a:solidFill>
              </a:rPr>
              <a:t> block</a:t>
            </a:r>
            <a:endParaRPr sz="3400"/>
          </a:p>
        </p:txBody>
      </p:sp>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614363" y="1681163"/>
            <a:ext cx="4790948"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pic>
        <p:nvPicPr>
          <p:cNvPr id="2" name="Picture 1" descr="A yellow sunburst on a black background&#10;&#10;Description automatically generated">
            <a:extLst>
              <a:ext uri="{FF2B5EF4-FFF2-40B4-BE49-F238E27FC236}">
                <a16:creationId xmlns:a16="http://schemas.microsoft.com/office/drawing/2014/main" id="{CF499C9D-5C47-3233-8575-54A8AE2A899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1201400" y="319045"/>
            <a:ext cx="671556" cy="671556"/>
          </a:xfrm>
          <a:prstGeom prst="rect">
            <a:avLst/>
          </a:prstGeom>
        </p:spPr>
      </p:pic>
      <p:grpSp>
        <p:nvGrpSpPr>
          <p:cNvPr id="5" name="Group 4">
            <a:extLst>
              <a:ext uri="{FF2B5EF4-FFF2-40B4-BE49-F238E27FC236}">
                <a16:creationId xmlns:a16="http://schemas.microsoft.com/office/drawing/2014/main" id="{57B5C9EB-3EC8-5F5E-BC30-0B30E87D1771}"/>
              </a:ext>
            </a:extLst>
          </p:cNvPr>
          <p:cNvGrpSpPr/>
          <p:nvPr userDrawn="1"/>
        </p:nvGrpSpPr>
        <p:grpSpPr>
          <a:xfrm>
            <a:off x="614363" y="6077806"/>
            <a:ext cx="10939221" cy="543935"/>
            <a:chOff x="614363" y="6077806"/>
            <a:chExt cx="10939221" cy="543935"/>
          </a:xfrm>
        </p:grpSpPr>
        <p:sp>
          <p:nvSpPr>
            <p:cNvPr id="11" name="object 4">
              <a:extLst>
                <a:ext uri="{FF2B5EF4-FFF2-40B4-BE49-F238E27FC236}">
                  <a16:creationId xmlns:a16="http://schemas.microsoft.com/office/drawing/2014/main" id="{9BDFA14C-90CF-B97A-5345-9CB0C7D6F7B9}"/>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2" name="object 5">
              <a:extLst>
                <a:ext uri="{FF2B5EF4-FFF2-40B4-BE49-F238E27FC236}">
                  <a16:creationId xmlns:a16="http://schemas.microsoft.com/office/drawing/2014/main" id="{E9BE3BC7-95E1-A605-B0FA-FEBC6FA22542}"/>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3" name="Picture 12" descr="Blue text on a black background&#10;&#10;Description automatically generated">
              <a:extLst>
                <a:ext uri="{FF2B5EF4-FFF2-40B4-BE49-F238E27FC236}">
                  <a16:creationId xmlns:a16="http://schemas.microsoft.com/office/drawing/2014/main" id="{D257AD95-1EEE-977C-918D-E1E742A4A6F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393973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Double Column">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BE6EA516-2036-A16F-9688-114F06349B1F}"/>
              </a:ext>
            </a:extLst>
          </p:cNvPr>
          <p:cNvSpPr txBox="1">
            <a:spLocks noGrp="1"/>
          </p:cNvSpPr>
          <p:nvPr>
            <p:ph type="title"/>
          </p:nvPr>
        </p:nvSpPr>
        <p:spPr>
          <a:xfrm>
            <a:off x="619250" y="611125"/>
            <a:ext cx="10934333" cy="543560"/>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sz="3400">
                <a:solidFill>
                  <a:srgbClr val="A7631C"/>
                </a:solidFill>
              </a:rPr>
              <a:t>Headline</a:t>
            </a:r>
            <a:r>
              <a:rPr sz="3400" spc="-10">
                <a:solidFill>
                  <a:srgbClr val="A7631C"/>
                </a:solidFill>
              </a:rPr>
              <a:t> </a:t>
            </a:r>
            <a:r>
              <a:rPr sz="3400">
                <a:solidFill>
                  <a:srgbClr val="A7631C"/>
                </a:solidFill>
              </a:rPr>
              <a:t>for</a:t>
            </a:r>
            <a:r>
              <a:rPr sz="3400" spc="-10">
                <a:solidFill>
                  <a:srgbClr val="A7631C"/>
                </a:solidFill>
              </a:rPr>
              <a:t> </a:t>
            </a:r>
            <a:r>
              <a:rPr sz="3400">
                <a:solidFill>
                  <a:srgbClr val="A7631C"/>
                </a:solidFill>
              </a:rPr>
              <a:t>a</a:t>
            </a:r>
            <a:r>
              <a:rPr sz="3400" spc="-10">
                <a:solidFill>
                  <a:srgbClr val="A7631C"/>
                </a:solidFill>
              </a:rPr>
              <a:t> </a:t>
            </a:r>
            <a:r>
              <a:rPr sz="3400">
                <a:solidFill>
                  <a:srgbClr val="A7631C"/>
                </a:solidFill>
              </a:rPr>
              <a:t>single</a:t>
            </a:r>
            <a:r>
              <a:rPr sz="3400" spc="-10">
                <a:solidFill>
                  <a:srgbClr val="A7631C"/>
                </a:solidFill>
              </a:rPr>
              <a:t> </a:t>
            </a:r>
            <a:r>
              <a:rPr sz="3400">
                <a:solidFill>
                  <a:srgbClr val="A7631C"/>
                </a:solidFill>
              </a:rPr>
              <a:t>column</a:t>
            </a:r>
            <a:r>
              <a:rPr sz="3400" spc="-10">
                <a:solidFill>
                  <a:srgbClr val="A7631C"/>
                </a:solidFill>
              </a:rPr>
              <a:t> </a:t>
            </a:r>
            <a:r>
              <a:rPr sz="3400">
                <a:solidFill>
                  <a:srgbClr val="A7631C"/>
                </a:solidFill>
              </a:rPr>
              <a:t>text</a:t>
            </a:r>
            <a:r>
              <a:rPr sz="3400" spc="-10">
                <a:solidFill>
                  <a:srgbClr val="A7631C"/>
                </a:solidFill>
              </a:rPr>
              <a:t> block</a:t>
            </a:r>
            <a:endParaRPr sz="3400"/>
          </a:p>
        </p:txBody>
      </p:sp>
      <p:sp>
        <p:nvSpPr>
          <p:cNvPr id="22" name="Text Placeholder 18">
            <a:extLst>
              <a:ext uri="{FF2B5EF4-FFF2-40B4-BE49-F238E27FC236}">
                <a16:creationId xmlns:a16="http://schemas.microsoft.com/office/drawing/2014/main" id="{CAD7362A-F5A1-D84F-8B54-655E1D4CAF03}"/>
              </a:ext>
            </a:extLst>
          </p:cNvPr>
          <p:cNvSpPr>
            <a:spLocks noGrp="1"/>
          </p:cNvSpPr>
          <p:nvPr>
            <p:ph type="body" sz="quarter" idx="14" hasCustomPrompt="1"/>
          </p:nvPr>
        </p:nvSpPr>
        <p:spPr>
          <a:xfrm>
            <a:off x="614363"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sp>
        <p:nvSpPr>
          <p:cNvPr id="24" name="Text Placeholder 18">
            <a:extLst>
              <a:ext uri="{FF2B5EF4-FFF2-40B4-BE49-F238E27FC236}">
                <a16:creationId xmlns:a16="http://schemas.microsoft.com/office/drawing/2014/main" id="{34AD7389-344E-A293-FC56-553CBE81BADE}"/>
              </a:ext>
            </a:extLst>
          </p:cNvPr>
          <p:cNvSpPr>
            <a:spLocks noGrp="1"/>
          </p:cNvSpPr>
          <p:nvPr>
            <p:ph type="body" sz="quarter" idx="16" hasCustomPrompt="1"/>
          </p:nvPr>
        </p:nvSpPr>
        <p:spPr>
          <a:xfrm>
            <a:off x="6366234" y="1681163"/>
            <a:ext cx="5199062" cy="3881431"/>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spTree>
    <p:extLst>
      <p:ext uri="{BB962C8B-B14F-4D97-AF65-F5344CB8AC3E}">
        <p14:creationId xmlns:p14="http://schemas.microsoft.com/office/powerpoint/2010/main" val="1514215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bout ">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4" name="object 2">
            <a:extLst>
              <a:ext uri="{FF2B5EF4-FFF2-40B4-BE49-F238E27FC236}">
                <a16:creationId xmlns:a16="http://schemas.microsoft.com/office/drawing/2014/main" id="{BE6EA516-2036-A16F-9688-114F06349B1F}"/>
              </a:ext>
            </a:extLst>
          </p:cNvPr>
          <p:cNvSpPr txBox="1">
            <a:spLocks noGrp="1"/>
          </p:cNvSpPr>
          <p:nvPr>
            <p:ph type="title" hasCustomPrompt="1"/>
          </p:nvPr>
        </p:nvSpPr>
        <p:spPr>
          <a:xfrm>
            <a:off x="619250" y="614883"/>
            <a:ext cx="5171950" cy="536044"/>
          </a:xfrm>
          <a:prstGeom prst="rect">
            <a:avLst/>
          </a:prstGeom>
        </p:spPr>
        <p:txBody>
          <a:bodyPr vert="horz" wrap="square" lIns="0" tIns="12700" rIns="0" bIns="0" rtlCol="0">
            <a:spAutoFit/>
          </a:bodyPr>
          <a:lstStyle>
            <a:lvl1pPr>
              <a:defRPr baseline="0">
                <a:latin typeface="Marcellus" panose="020E0602050203020307" pitchFamily="34" charset="0"/>
              </a:defRPr>
            </a:lvl1pPr>
          </a:lstStyle>
          <a:p>
            <a:pPr marL="12700">
              <a:lnSpc>
                <a:spcPct val="100000"/>
              </a:lnSpc>
              <a:spcBef>
                <a:spcPts val="100"/>
              </a:spcBef>
            </a:pPr>
            <a:r>
              <a:rPr lang="en-US" sz="3400">
                <a:solidFill>
                  <a:srgbClr val="A7631C"/>
                </a:solidFill>
              </a:rPr>
              <a:t>About</a:t>
            </a:r>
            <a:r>
              <a:rPr lang="en-US" sz="3400" spc="-40">
                <a:solidFill>
                  <a:srgbClr val="A7631C"/>
                </a:solidFill>
              </a:rPr>
              <a:t> </a:t>
            </a:r>
            <a:r>
              <a:rPr lang="en-US" sz="3400">
                <a:solidFill>
                  <a:srgbClr val="A7631C"/>
                </a:solidFill>
              </a:rPr>
              <a:t>Bryn</a:t>
            </a:r>
            <a:r>
              <a:rPr lang="en-US" sz="3400" spc="-40">
                <a:solidFill>
                  <a:srgbClr val="A7631C"/>
                </a:solidFill>
              </a:rPr>
              <a:t> </a:t>
            </a:r>
            <a:r>
              <a:rPr lang="en-US" sz="3400" err="1">
                <a:solidFill>
                  <a:srgbClr val="A7631C"/>
                </a:solidFill>
              </a:rPr>
              <a:t>Mawr</a:t>
            </a:r>
            <a:r>
              <a:rPr lang="en-US" sz="3400" spc="-35">
                <a:solidFill>
                  <a:srgbClr val="A7631C"/>
                </a:solidFill>
              </a:rPr>
              <a:t> </a:t>
            </a:r>
            <a:r>
              <a:rPr lang="en-US" sz="3400" spc="-10">
                <a:solidFill>
                  <a:srgbClr val="A7631C"/>
                </a:solidFill>
              </a:rPr>
              <a:t>College</a:t>
            </a:r>
            <a:endParaRPr sz="3400"/>
          </a:p>
        </p:txBody>
      </p:sp>
      <p:pic>
        <p:nvPicPr>
          <p:cNvPr id="5" name="Picture 4" descr="A yellow sunburst on a black background&#10;&#10;Description automatically generated">
            <a:extLst>
              <a:ext uri="{FF2B5EF4-FFF2-40B4-BE49-F238E27FC236}">
                <a16:creationId xmlns:a16="http://schemas.microsoft.com/office/drawing/2014/main" id="{5F87F60E-3054-5A5D-CDFB-7B313801A2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86822" y="353273"/>
            <a:ext cx="850900" cy="850900"/>
          </a:xfrm>
          <a:prstGeom prst="rect">
            <a:avLst/>
          </a:prstGeom>
        </p:spPr>
      </p:pic>
      <p:sp>
        <p:nvSpPr>
          <p:cNvPr id="11" name="Text Placeholder 18">
            <a:extLst>
              <a:ext uri="{FF2B5EF4-FFF2-40B4-BE49-F238E27FC236}">
                <a16:creationId xmlns:a16="http://schemas.microsoft.com/office/drawing/2014/main" id="{B4CA4648-D848-C9F5-00DB-CA9C532EA704}"/>
              </a:ext>
            </a:extLst>
          </p:cNvPr>
          <p:cNvSpPr>
            <a:spLocks noGrp="1"/>
          </p:cNvSpPr>
          <p:nvPr>
            <p:ph type="body" sz="quarter" idx="15" hasCustomPrompt="1"/>
          </p:nvPr>
        </p:nvSpPr>
        <p:spPr>
          <a:xfrm>
            <a:off x="614363" y="1673736"/>
            <a:ext cx="5019548" cy="3892845"/>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a:t>
            </a:r>
            <a:endParaRPr lang="en-US" sz="1400">
              <a:latin typeface="Figtree Light"/>
              <a:cs typeface="Figtree Light"/>
            </a:endParaRPr>
          </a:p>
        </p:txBody>
      </p:sp>
      <p:grpSp>
        <p:nvGrpSpPr>
          <p:cNvPr id="7" name="Group 6">
            <a:extLst>
              <a:ext uri="{FF2B5EF4-FFF2-40B4-BE49-F238E27FC236}">
                <a16:creationId xmlns:a16="http://schemas.microsoft.com/office/drawing/2014/main" id="{7492CFB0-6B29-5ED8-D348-2B1EA266CBF8}"/>
              </a:ext>
            </a:extLst>
          </p:cNvPr>
          <p:cNvGrpSpPr/>
          <p:nvPr userDrawn="1"/>
        </p:nvGrpSpPr>
        <p:grpSpPr>
          <a:xfrm>
            <a:off x="614363" y="6077806"/>
            <a:ext cx="10997058" cy="543935"/>
            <a:chOff x="614363" y="6077806"/>
            <a:chExt cx="10997058" cy="543935"/>
          </a:xfrm>
        </p:grpSpPr>
        <p:sp>
          <p:nvSpPr>
            <p:cNvPr id="8" name="object 4">
              <a:extLst>
                <a:ext uri="{FF2B5EF4-FFF2-40B4-BE49-F238E27FC236}">
                  <a16:creationId xmlns:a16="http://schemas.microsoft.com/office/drawing/2014/main" id="{B01C3634-0E90-C96C-B80F-6B5B21ACA150}"/>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41C4AD4C-C003-4BFB-3918-E04EE2EDD4E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0" name="object 10">
              <a:extLst>
                <a:ext uri="{FF2B5EF4-FFF2-40B4-BE49-F238E27FC236}">
                  <a16:creationId xmlns:a16="http://schemas.microsoft.com/office/drawing/2014/main" id="{AFEABB4E-A85D-B9CF-78C5-25FDBADF2726}"/>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baseline="0">
                  <a:solidFill>
                    <a:schemeClr val="bg1"/>
                  </a:solidFill>
                  <a:latin typeface="Marcellus"/>
                  <a:cs typeface="Marcellus"/>
                </a:rPr>
                <a:t>brynmawr.edu</a:t>
              </a:r>
              <a:endParaRPr sz="1800" baseline="0">
                <a:solidFill>
                  <a:schemeClr val="bg1"/>
                </a:solidFill>
                <a:latin typeface="Marcellus"/>
                <a:cs typeface="Marcellus"/>
              </a:endParaRPr>
            </a:p>
          </p:txBody>
        </p:sp>
      </p:grpSp>
    </p:spTree>
    <p:extLst>
      <p:ext uri="{BB962C8B-B14F-4D97-AF65-F5344CB8AC3E}">
        <p14:creationId xmlns:p14="http://schemas.microsoft.com/office/powerpoint/2010/main" val="3402525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1" name="Picture 10" descr="A black and white background&#10;&#10;Description automatically generated">
            <a:extLst>
              <a:ext uri="{FF2B5EF4-FFF2-40B4-BE49-F238E27FC236}">
                <a16:creationId xmlns:a16="http://schemas.microsoft.com/office/drawing/2014/main" id="{5A24A5C9-A5F0-0C3F-523D-7B23C96EB9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49" y="0"/>
            <a:ext cx="12179301" cy="6857999"/>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1"/>
            <a:ext cx="12179303" cy="6858000"/>
          </a:xfrm>
          <a:prstGeom prst="rect">
            <a:avLst/>
          </a:prstGeom>
        </p:spPr>
      </p:pic>
      <p:pic>
        <p:nvPicPr>
          <p:cNvPr id="13" name="Picture 12" descr="A white flowers in front of a building&#10;&#10;Description automatically generated">
            <a:extLst>
              <a:ext uri="{FF2B5EF4-FFF2-40B4-BE49-F238E27FC236}">
                <a16:creationId xmlns:a16="http://schemas.microsoft.com/office/drawing/2014/main" id="{3F6DE49E-F222-952D-DD72-43305B9C20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9738"/>
            <a:ext cx="12185650" cy="6861574"/>
          </a:xfrm>
          <a:prstGeom prst="rect">
            <a:avLst/>
          </a:prstGeom>
        </p:spPr>
      </p:pic>
      <p:sp>
        <p:nvSpPr>
          <p:cNvPr id="19" name="Text Placeholder 18">
            <a:extLst>
              <a:ext uri="{FF2B5EF4-FFF2-40B4-BE49-F238E27FC236}">
                <a16:creationId xmlns:a16="http://schemas.microsoft.com/office/drawing/2014/main" id="{531DB1FF-FE2C-2BC5-CEBA-06EA32E9F237}"/>
              </a:ext>
            </a:extLst>
          </p:cNvPr>
          <p:cNvSpPr>
            <a:spLocks noGrp="1"/>
          </p:cNvSpPr>
          <p:nvPr>
            <p:ph type="body" sz="quarter" idx="14" hasCustomPrompt="1"/>
          </p:nvPr>
        </p:nvSpPr>
        <p:spPr>
          <a:xfrm>
            <a:off x="533401" y="2362200"/>
            <a:ext cx="4790948" cy="1371600"/>
          </a:xfrm>
        </p:spPr>
        <p:txBody>
          <a:bodyPr>
            <a:normAutofit/>
          </a:bodyPr>
          <a:lstStyle>
            <a:lvl1pPr marL="0" marR="0" indent="0" algn="l" defTabSz="914400" rtl="0" eaLnBrk="1" fontAlgn="auto" latinLnBrk="0" hangingPunct="1">
              <a:lnSpc>
                <a:spcPct val="150000"/>
              </a:lnSpc>
              <a:spcBef>
                <a:spcPts val="1100"/>
              </a:spcBef>
              <a:spcAft>
                <a:spcPts val="0"/>
              </a:spcAft>
              <a:buClrTx/>
              <a:buSzTx/>
              <a:buFontTx/>
              <a:buNone/>
              <a:tabLst/>
              <a:defRPr sz="1400" spc="30" baseline="0">
                <a:solidFill>
                  <a:srgbClr val="002B4F"/>
                </a:solidFill>
                <a:latin typeface="Figtree" pitchFamily="2" charset="0"/>
              </a:defRPr>
            </a:lvl1pPr>
            <a:lvl2pPr>
              <a:defRPr sz="1400" spc="30" baseline="0">
                <a:solidFill>
                  <a:srgbClr val="A6611B"/>
                </a:solidFill>
                <a:latin typeface="Figtree" pitchFamily="2" charset="0"/>
              </a:defRPr>
            </a:lvl2pPr>
          </a:lstStyle>
          <a:p>
            <a:pPr marL="12700" marR="5080">
              <a:lnSpc>
                <a:spcPct val="101200"/>
              </a:lnSpc>
              <a:spcBef>
                <a:spcPts val="80"/>
              </a:spcBef>
            </a:pPr>
            <a:r>
              <a:rPr lang="en-US" sz="1400">
                <a:latin typeface="Figtree Light"/>
                <a:cs typeface="Figtree Light"/>
              </a:rPr>
              <a:t>Vice</a:t>
            </a:r>
            <a:r>
              <a:rPr lang="en-US" sz="1400" spc="-20">
                <a:latin typeface="Figtree Light"/>
                <a:cs typeface="Figtree Light"/>
              </a:rPr>
              <a:t> </a:t>
            </a:r>
            <a:r>
              <a:rPr lang="en-US" sz="1400">
                <a:latin typeface="Figtree Light"/>
                <a:cs typeface="Figtree Light"/>
              </a:rPr>
              <a:t>President,</a:t>
            </a:r>
            <a:r>
              <a:rPr lang="en-US" sz="1400" spc="-15">
                <a:latin typeface="Figtree Light"/>
                <a:cs typeface="Figtree Light"/>
              </a:rPr>
              <a:t> </a:t>
            </a:r>
            <a:r>
              <a:rPr lang="en-US" sz="1400">
                <a:latin typeface="Figtree Light"/>
                <a:cs typeface="Figtree Light"/>
              </a:rPr>
              <a:t>Marketing</a:t>
            </a:r>
            <a:r>
              <a:rPr lang="en-US" sz="1400" spc="-15">
                <a:latin typeface="Figtree Light"/>
                <a:cs typeface="Figtree Light"/>
              </a:rPr>
              <a:t> </a:t>
            </a:r>
            <a:r>
              <a:rPr lang="en-US" sz="1400">
                <a:latin typeface="Figtree Light"/>
                <a:cs typeface="Figtree Light"/>
              </a:rPr>
              <a:t>&amp;</a:t>
            </a:r>
            <a:r>
              <a:rPr lang="en-US" sz="1400" spc="-20">
                <a:latin typeface="Figtree Light"/>
                <a:cs typeface="Figtree Light"/>
              </a:rPr>
              <a:t> </a:t>
            </a:r>
            <a:r>
              <a:rPr lang="en-US" sz="1400" spc="-10">
                <a:latin typeface="Figtree Light"/>
                <a:cs typeface="Figtree Light"/>
              </a:rPr>
              <a:t>Communications</a:t>
            </a:r>
          </a:p>
          <a:p>
            <a:pPr marL="12700" marR="5080">
              <a:lnSpc>
                <a:spcPct val="101200"/>
              </a:lnSpc>
              <a:spcBef>
                <a:spcPts val="80"/>
              </a:spcBef>
            </a:pPr>
            <a:endParaRPr lang="en-US" sz="1400" spc="-10">
              <a:solidFill>
                <a:srgbClr val="002857"/>
              </a:solidFill>
              <a:latin typeface="Figtree Light"/>
              <a:cs typeface="Figtree Light"/>
            </a:endParaRPr>
          </a:p>
          <a:p>
            <a:pPr marL="12700" marR="5080">
              <a:lnSpc>
                <a:spcPct val="101200"/>
              </a:lnSpc>
              <a:spcBef>
                <a:spcPts val="80"/>
              </a:spcBef>
            </a:pPr>
            <a:r>
              <a:rPr lang="en-US" sz="1400">
                <a:solidFill>
                  <a:srgbClr val="002857"/>
                </a:solidFill>
                <a:latin typeface="Figtree Light"/>
                <a:cs typeface="Figtree Light"/>
              </a:rPr>
              <a:t>Pronouns:</a:t>
            </a:r>
            <a:r>
              <a:rPr lang="en-US" sz="1400" spc="-20">
                <a:solidFill>
                  <a:srgbClr val="002857"/>
                </a:solidFill>
                <a:latin typeface="Figtree Light"/>
                <a:cs typeface="Figtree Light"/>
              </a:rPr>
              <a:t> </a:t>
            </a:r>
            <a:r>
              <a:rPr lang="en-US" sz="1400" spc="-10">
                <a:solidFill>
                  <a:srgbClr val="002857"/>
                </a:solidFill>
                <a:latin typeface="Figtree Light"/>
                <a:cs typeface="Figtree Light"/>
              </a:rPr>
              <a:t>She/Her </a:t>
            </a:r>
          </a:p>
          <a:p>
            <a:pPr marL="12700" marR="5080">
              <a:lnSpc>
                <a:spcPct val="101200"/>
              </a:lnSpc>
              <a:spcBef>
                <a:spcPts val="80"/>
              </a:spcBef>
            </a:pPr>
            <a:r>
              <a:rPr lang="en-US" sz="1400">
                <a:solidFill>
                  <a:srgbClr val="002857"/>
                </a:solidFill>
                <a:latin typeface="Figtree Light"/>
                <a:cs typeface="Figtree Light"/>
              </a:rPr>
              <a:t>Phone: </a:t>
            </a:r>
            <a:r>
              <a:rPr lang="en-US" sz="1400" spc="-10">
                <a:solidFill>
                  <a:srgbClr val="002857"/>
                </a:solidFill>
                <a:latin typeface="Figtree Light"/>
                <a:cs typeface="Figtree Light"/>
              </a:rPr>
              <a:t>123.456.7890</a:t>
            </a:r>
            <a:endParaRPr lang="en-US" sz="1400">
              <a:latin typeface="Figtree Light"/>
              <a:cs typeface="Figtree Light"/>
            </a:endParaRPr>
          </a:p>
          <a:p>
            <a:pPr marL="12700">
              <a:lnSpc>
                <a:spcPct val="100000"/>
              </a:lnSpc>
              <a:spcBef>
                <a:spcPts val="20"/>
              </a:spcBef>
            </a:pPr>
            <a:r>
              <a:rPr lang="en-US" sz="1400" spc="-10">
                <a:solidFill>
                  <a:srgbClr val="002857"/>
                </a:solidFill>
                <a:latin typeface="Figtree Light"/>
                <a:cs typeface="Figtree Light"/>
                <a:hlinkClick r:id="rId5"/>
              </a:rPr>
              <a:t>jdoe@brynmawr.edu</a:t>
            </a:r>
            <a:endParaRPr lang="en-US" sz="1400">
              <a:latin typeface="Figtree Light"/>
              <a:cs typeface="Figtree Light"/>
            </a:endParaRPr>
          </a:p>
        </p:txBody>
      </p:sp>
      <p:sp>
        <p:nvSpPr>
          <p:cNvPr id="16" name="object 4">
            <a:extLst>
              <a:ext uri="{FF2B5EF4-FFF2-40B4-BE49-F238E27FC236}">
                <a16:creationId xmlns:a16="http://schemas.microsoft.com/office/drawing/2014/main" id="{DA879FBB-4321-D987-6387-0218A12D2710}"/>
              </a:ext>
            </a:extLst>
          </p:cNvPr>
          <p:cNvSpPr/>
          <p:nvPr userDrawn="1"/>
        </p:nvSpPr>
        <p:spPr>
          <a:xfrm flipH="1">
            <a:off x="9098281"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7" name="object 4">
            <a:extLst>
              <a:ext uri="{FF2B5EF4-FFF2-40B4-BE49-F238E27FC236}">
                <a16:creationId xmlns:a16="http://schemas.microsoft.com/office/drawing/2014/main" id="{2C0A74B5-7ABB-0522-1F7C-02BEDDDE6379}"/>
              </a:ext>
            </a:extLst>
          </p:cNvPr>
          <p:cNvSpPr/>
          <p:nvPr userDrawn="1"/>
        </p:nvSpPr>
        <p:spPr>
          <a:xfrm flipH="1">
            <a:off x="9098280"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18" name="object 10">
            <a:extLst>
              <a:ext uri="{FF2B5EF4-FFF2-40B4-BE49-F238E27FC236}">
                <a16:creationId xmlns:a16="http://schemas.microsoft.com/office/drawing/2014/main" id="{59A15061-F4A0-F68E-770A-6A8AE914450E}"/>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pic>
        <p:nvPicPr>
          <p:cNvPr id="21" name="Picture 20" descr="Blue text on a black background&#10;&#10;Description automatically generated">
            <a:extLst>
              <a:ext uri="{FF2B5EF4-FFF2-40B4-BE49-F238E27FC236}">
                <a16:creationId xmlns:a16="http://schemas.microsoft.com/office/drawing/2014/main" id="{2A021137-25F2-8115-AABD-4094FB6A816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80579" y="4017291"/>
            <a:ext cx="3686621" cy="885224"/>
          </a:xfrm>
          <a:prstGeom prst="rect">
            <a:avLst/>
          </a:prstGeom>
        </p:spPr>
      </p:pic>
      <p:sp>
        <p:nvSpPr>
          <p:cNvPr id="22" name="Text Placeholder 2">
            <a:extLst>
              <a:ext uri="{FF2B5EF4-FFF2-40B4-BE49-F238E27FC236}">
                <a16:creationId xmlns:a16="http://schemas.microsoft.com/office/drawing/2014/main" id="{C10BA7F8-AA16-B433-7ECC-BF9DF0A6FCE6}"/>
              </a:ext>
            </a:extLst>
          </p:cNvPr>
          <p:cNvSpPr>
            <a:spLocks noGrp="1"/>
          </p:cNvSpPr>
          <p:nvPr>
            <p:ph type="body" idx="10" hasCustomPrompt="1"/>
          </p:nvPr>
        </p:nvSpPr>
        <p:spPr>
          <a:xfrm>
            <a:off x="533400" y="1791917"/>
            <a:ext cx="4790949" cy="536044"/>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Your Name</a:t>
            </a:r>
          </a:p>
        </p:txBody>
      </p:sp>
      <p:pic>
        <p:nvPicPr>
          <p:cNvPr id="25" name="Picture 24" descr="A yellow sunburst on a black background&#10;&#10;Description automatically generated">
            <a:extLst>
              <a:ext uri="{FF2B5EF4-FFF2-40B4-BE49-F238E27FC236}">
                <a16:creationId xmlns:a16="http://schemas.microsoft.com/office/drawing/2014/main" id="{2EBE1767-1E43-904C-F985-1FF00B08006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200000">
            <a:off x="322444" y="5908155"/>
            <a:ext cx="655374" cy="655374"/>
          </a:xfrm>
          <a:prstGeom prst="rect">
            <a:avLst/>
          </a:prstGeom>
        </p:spPr>
      </p:pic>
    </p:spTree>
    <p:extLst>
      <p:ext uri="{BB962C8B-B14F-4D97-AF65-F5344CB8AC3E}">
        <p14:creationId xmlns:p14="http://schemas.microsoft.com/office/powerpoint/2010/main" val="26637343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3" name="Picture 2" descr="A black and white background&#10;&#10;Description automatically generated">
            <a:extLst>
              <a:ext uri="{FF2B5EF4-FFF2-40B4-BE49-F238E27FC236}">
                <a16:creationId xmlns:a16="http://schemas.microsoft.com/office/drawing/2014/main" id="{16571770-E1F5-F0A1-4282-2CFCB72181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79302" cy="6858000"/>
          </a:xfrm>
          <a:prstGeom prst="rect">
            <a:avLst/>
          </a:prstGeom>
        </p:spPr>
      </p:pic>
      <p:pic>
        <p:nvPicPr>
          <p:cNvPr id="6" name="Picture 5" descr="A black and white rectangle&#10;&#10;Description automatically generated">
            <a:extLst>
              <a:ext uri="{FF2B5EF4-FFF2-40B4-BE49-F238E27FC236}">
                <a16:creationId xmlns:a16="http://schemas.microsoft.com/office/drawing/2014/main" id="{2ACFE647-41D8-0956-7151-65BC440EF47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9" name="Media Placeholder 8">
            <a:extLst>
              <a:ext uri="{FF2B5EF4-FFF2-40B4-BE49-F238E27FC236}">
                <a16:creationId xmlns:a16="http://schemas.microsoft.com/office/drawing/2014/main" id="{C58C15DF-2D03-C8C8-AA8A-A483C9B4EFE6}"/>
              </a:ext>
            </a:extLst>
          </p:cNvPr>
          <p:cNvSpPr>
            <a:spLocks noGrp="1"/>
          </p:cNvSpPr>
          <p:nvPr>
            <p:ph type="media" sz="quarter" idx="12"/>
          </p:nvPr>
        </p:nvSpPr>
        <p:spPr>
          <a:xfrm>
            <a:off x="605495" y="776287"/>
            <a:ext cx="8360703" cy="4724400"/>
          </a:xfrm>
        </p:spPr>
        <p:txBody>
          <a:bodyPr/>
          <a:lstStyle/>
          <a:p>
            <a:endParaRPr lang="en-US"/>
          </a:p>
        </p:txBody>
      </p:sp>
      <p:sp>
        <p:nvSpPr>
          <p:cNvPr id="14" name="Text Placeholder 3">
            <a:extLst>
              <a:ext uri="{FF2B5EF4-FFF2-40B4-BE49-F238E27FC236}">
                <a16:creationId xmlns:a16="http://schemas.microsoft.com/office/drawing/2014/main" id="{EF93CCF7-BB79-6D5F-DF32-8DD8F79FC1D4}"/>
              </a:ext>
            </a:extLst>
          </p:cNvPr>
          <p:cNvSpPr>
            <a:spLocks noGrp="1"/>
          </p:cNvSpPr>
          <p:nvPr>
            <p:ph type="body" sz="half" idx="2"/>
          </p:nvPr>
        </p:nvSpPr>
        <p:spPr>
          <a:xfrm>
            <a:off x="9296400" y="4572000"/>
            <a:ext cx="2743199" cy="990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2">
            <a:extLst>
              <a:ext uri="{FF2B5EF4-FFF2-40B4-BE49-F238E27FC236}">
                <a16:creationId xmlns:a16="http://schemas.microsoft.com/office/drawing/2014/main" id="{C742993B-9810-762D-F119-3D320DD07D1F}"/>
              </a:ext>
            </a:extLst>
          </p:cNvPr>
          <p:cNvSpPr>
            <a:spLocks noGrp="1"/>
          </p:cNvSpPr>
          <p:nvPr>
            <p:ph type="body" idx="11" hasCustomPrompt="1"/>
          </p:nvPr>
        </p:nvSpPr>
        <p:spPr>
          <a:xfrm>
            <a:off x="9305925" y="35814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Headline info for the video</a:t>
            </a:r>
          </a:p>
        </p:txBody>
      </p:sp>
      <p:grpSp>
        <p:nvGrpSpPr>
          <p:cNvPr id="30" name="Group 29">
            <a:extLst>
              <a:ext uri="{FF2B5EF4-FFF2-40B4-BE49-F238E27FC236}">
                <a16:creationId xmlns:a16="http://schemas.microsoft.com/office/drawing/2014/main" id="{B7173DF1-C9A8-BE64-A547-59C66D7F6543}"/>
              </a:ext>
            </a:extLst>
          </p:cNvPr>
          <p:cNvGrpSpPr/>
          <p:nvPr userDrawn="1"/>
        </p:nvGrpSpPr>
        <p:grpSpPr>
          <a:xfrm>
            <a:off x="614363" y="6077806"/>
            <a:ext cx="10939220" cy="543935"/>
            <a:chOff x="614363" y="6077806"/>
            <a:chExt cx="10939220" cy="543935"/>
          </a:xfrm>
        </p:grpSpPr>
        <p:sp>
          <p:nvSpPr>
            <p:cNvPr id="23" name="object 4">
              <a:extLst>
                <a:ext uri="{FF2B5EF4-FFF2-40B4-BE49-F238E27FC236}">
                  <a16:creationId xmlns:a16="http://schemas.microsoft.com/office/drawing/2014/main" id="{9F36E67C-0B1C-2084-8BA3-8B78C65FB4F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26" name="Picture 25" descr="Blue text on a black background&#10;&#10;Description automatically generated">
              <a:extLst>
                <a:ext uri="{FF2B5EF4-FFF2-40B4-BE49-F238E27FC236}">
                  <a16:creationId xmlns:a16="http://schemas.microsoft.com/office/drawing/2014/main" id="{F17CDB0F-58E7-194B-D710-F37401DF6DF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pic>
          <p:nvPicPr>
            <p:cNvPr id="29" name="Picture 28" descr="A blue and white logo&#10;&#10;Description automatically generated">
              <a:extLst>
                <a:ext uri="{FF2B5EF4-FFF2-40B4-BE49-F238E27FC236}">
                  <a16:creationId xmlns:a16="http://schemas.microsoft.com/office/drawing/2014/main" id="{62BFED3D-4CAE-CA94-B9A0-F5AF9D80817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231003" y="6130945"/>
              <a:ext cx="322580" cy="439311"/>
            </a:xfrm>
            <a:prstGeom prst="rect">
              <a:avLst/>
            </a:prstGeom>
          </p:spPr>
        </p:pic>
      </p:grpSp>
    </p:spTree>
    <p:extLst>
      <p:ext uri="{BB962C8B-B14F-4D97-AF65-F5344CB8AC3E}">
        <p14:creationId xmlns:p14="http://schemas.microsoft.com/office/powerpoint/2010/main" val="3771296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Opt 1">
    <p:spTree>
      <p:nvGrpSpPr>
        <p:cNvPr id="1" name=""/>
        <p:cNvGrpSpPr/>
        <p:nvPr/>
      </p:nvGrpSpPr>
      <p:grpSpPr>
        <a:xfrm>
          <a:off x="0" y="0"/>
          <a:ext cx="0" cy="0"/>
          <a:chOff x="0" y="0"/>
          <a:chExt cx="0" cy="0"/>
        </a:xfrm>
      </p:grpSpPr>
      <p:pic>
        <p:nvPicPr>
          <p:cNvPr id="8" name="Picture 7" descr="A black and tan wallpaper&#10;&#10;Description automatically generated">
            <a:extLst>
              <a:ext uri="{FF2B5EF4-FFF2-40B4-BE49-F238E27FC236}">
                <a16:creationId xmlns:a16="http://schemas.microsoft.com/office/drawing/2014/main" id="{CFE0234B-D852-92BE-A6D3-1F78C5BC18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10" name="Picture 9" descr="A white square with black border&#10;&#10;Description automatically generated">
            <a:extLst>
              <a:ext uri="{FF2B5EF4-FFF2-40B4-BE49-F238E27FC236}">
                <a16:creationId xmlns:a16="http://schemas.microsoft.com/office/drawing/2014/main" id="{5DB68518-50FF-39F0-9A3D-001EE76C40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908719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Opt 2">
    <p:spTree>
      <p:nvGrpSpPr>
        <p:cNvPr id="1" name=""/>
        <p:cNvGrpSpPr/>
        <p:nvPr/>
      </p:nvGrpSpPr>
      <p:grpSpPr>
        <a:xfrm>
          <a:off x="0" y="0"/>
          <a:ext cx="0" cy="0"/>
          <a:chOff x="0" y="0"/>
          <a:chExt cx="0" cy="0"/>
        </a:xfrm>
      </p:grpSpPr>
      <p:pic>
        <p:nvPicPr>
          <p:cNvPr id="5" name="Picture 4" descr="A black and orange wallpaper&#10;&#10;Description automatically generated">
            <a:extLst>
              <a:ext uri="{FF2B5EF4-FFF2-40B4-BE49-F238E27FC236}">
                <a16:creationId xmlns:a16="http://schemas.microsoft.com/office/drawing/2014/main" id="{C73830C4-08D2-EFC3-8744-07C3460B73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859" y="1716"/>
            <a:ext cx="12165141" cy="6850026"/>
          </a:xfrm>
          <a:prstGeom prst="rect">
            <a:avLst/>
          </a:prstGeom>
        </p:spPr>
      </p:pic>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C8646492-BB6F-E436-26CF-273FFC49C2D6}"/>
              </a:ext>
            </a:extLst>
          </p:cNvPr>
          <p:cNvGrpSpPr/>
          <p:nvPr userDrawn="1"/>
        </p:nvGrpSpPr>
        <p:grpSpPr>
          <a:xfrm>
            <a:off x="614363" y="6077806"/>
            <a:ext cx="10939221" cy="543935"/>
            <a:chOff x="614363" y="6077806"/>
            <a:chExt cx="10939221" cy="543935"/>
          </a:xfrm>
        </p:grpSpPr>
        <p:sp>
          <p:nvSpPr>
            <p:cNvPr id="9" name="object 4">
              <a:extLst>
                <a:ext uri="{FF2B5EF4-FFF2-40B4-BE49-F238E27FC236}">
                  <a16:creationId xmlns:a16="http://schemas.microsoft.com/office/drawing/2014/main" id="{E5D2A7DC-4CD0-8A56-587A-6E38D6B2402C}"/>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16" name="object 5">
              <a:extLst>
                <a:ext uri="{FF2B5EF4-FFF2-40B4-BE49-F238E27FC236}">
                  <a16:creationId xmlns:a16="http://schemas.microsoft.com/office/drawing/2014/main" id="{9917CCD6-E75E-56B3-F601-9E272D49B94C}"/>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7" name="Picture 16" descr="Blue text on a black background&#10;&#10;Description automatically generated">
              <a:extLst>
                <a:ext uri="{FF2B5EF4-FFF2-40B4-BE49-F238E27FC236}">
                  <a16:creationId xmlns:a16="http://schemas.microsoft.com/office/drawing/2014/main" id="{65001945-0157-6639-1799-87E7F3B0D48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3941707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descr="A white square with black border&#10;&#10;Description automatically generated">
            <a:extLst>
              <a:ext uri="{FF2B5EF4-FFF2-40B4-BE49-F238E27FC236}">
                <a16:creationId xmlns:a16="http://schemas.microsoft.com/office/drawing/2014/main" id="{B2ABDCB8-3C73-5951-960D-499BC7D24B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82" y="-3574"/>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Tree>
    <p:extLst>
      <p:ext uri="{BB962C8B-B14F-4D97-AF65-F5344CB8AC3E}">
        <p14:creationId xmlns:p14="http://schemas.microsoft.com/office/powerpoint/2010/main" val="13514085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ening-Opt 1">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Opt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a:t>Title Goes Here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pic>
        <p:nvPicPr>
          <p:cNvPr id="8" name="Picture 7" descr="A yellow sunburst on a black background&#10;&#10;Description automatically generated">
            <a:extLst>
              <a:ext uri="{FF2B5EF4-FFF2-40B4-BE49-F238E27FC236}">
                <a16:creationId xmlns:a16="http://schemas.microsoft.com/office/drawing/2014/main" id="{DD9A3F4F-53E7-C4AB-A6B5-6D4A99D7FE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5400000">
            <a:off x="10943081" y="319044"/>
            <a:ext cx="990219" cy="990219"/>
          </a:xfrm>
          <a:prstGeom prst="rect">
            <a:avLst/>
          </a:prstGeom>
        </p:spPr>
      </p:pic>
    </p:spTree>
    <p:extLst>
      <p:ext uri="{BB962C8B-B14F-4D97-AF65-F5344CB8AC3E}">
        <p14:creationId xmlns:p14="http://schemas.microsoft.com/office/powerpoint/2010/main" val="39438608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Title-Opt 1">
    <p:bg>
      <p:bgPr>
        <a:solidFill>
          <a:srgbClr val="FFC5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002857"/>
                </a:solidFill>
                <a:latin typeface="Marcellus"/>
                <a:cs typeface="Marcellus"/>
              </a:rPr>
              <a:t>brynmawr.edu</a:t>
            </a:r>
            <a:endParaRPr sz="1800">
              <a:latin typeface="Marcellus"/>
              <a:cs typeface="Marcellus"/>
            </a:endParaRPr>
          </a:p>
        </p:txBody>
      </p:sp>
      <p:sp>
        <p:nvSpPr>
          <p:cNvPr id="8" name="object 19">
            <a:extLst>
              <a:ext uri="{FF2B5EF4-FFF2-40B4-BE49-F238E27FC236}">
                <a16:creationId xmlns:a16="http://schemas.microsoft.com/office/drawing/2014/main" id="{65A08009-BCE5-1B95-EFED-CCAD23E57157}"/>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Tree>
    <p:extLst>
      <p:ext uri="{BB962C8B-B14F-4D97-AF65-F5344CB8AC3E}">
        <p14:creationId xmlns:p14="http://schemas.microsoft.com/office/powerpoint/2010/main" val="3643392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Title-Op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2"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4" name="object 2">
            <a:extLst>
              <a:ext uri="{FF2B5EF4-FFF2-40B4-BE49-F238E27FC236}">
                <a16:creationId xmlns:a16="http://schemas.microsoft.com/office/drawing/2014/main" id="{0D5AD5B6-AB13-D5F6-7C2D-908F892A5F5B}"/>
              </a:ext>
            </a:extLst>
          </p:cNvPr>
          <p:cNvGrpSpPr/>
          <p:nvPr userDrawn="1"/>
        </p:nvGrpSpPr>
        <p:grpSpPr>
          <a:xfrm>
            <a:off x="10018083" y="0"/>
            <a:ext cx="2171065" cy="6858000"/>
            <a:chOff x="10018083" y="0"/>
            <a:chExt cx="2171065" cy="6858000"/>
          </a:xfrm>
        </p:grpSpPr>
        <p:sp>
          <p:nvSpPr>
            <p:cNvPr id="5" name="object 3">
              <a:extLst>
                <a:ext uri="{FF2B5EF4-FFF2-40B4-BE49-F238E27FC236}">
                  <a16:creationId xmlns:a16="http://schemas.microsoft.com/office/drawing/2014/main" id="{C9B94F8F-CBEE-9B13-E127-01967A57F2A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6" name="object 4">
              <a:extLst>
                <a:ext uri="{FF2B5EF4-FFF2-40B4-BE49-F238E27FC236}">
                  <a16:creationId xmlns:a16="http://schemas.microsoft.com/office/drawing/2014/main" id="{AEC8E0A0-AEF6-E2AF-27A6-3965D861995A}"/>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7" name="object 8">
            <a:extLst>
              <a:ext uri="{FF2B5EF4-FFF2-40B4-BE49-F238E27FC236}">
                <a16:creationId xmlns:a16="http://schemas.microsoft.com/office/drawing/2014/main" id="{FC9CE60E-1573-95BD-7103-EEBA4B980B38}"/>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21047066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Title-Opt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08DCDF20-E9FA-FE5C-BF81-C07C8AE6C1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8" y="0"/>
            <a:ext cx="12179303" cy="6858000"/>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5011139" cy="1006792"/>
          </a:xfrm>
          <a:prstGeom prst="rect">
            <a:avLst/>
          </a:prstGeom>
          <a:noFill/>
        </p:spPr>
        <p:txBody>
          <a:bodyPr anchor="b">
            <a:normAutofit/>
          </a:bodyPr>
          <a:lstStyle>
            <a:lvl1pPr algn="l">
              <a:defRPr sz="5500" baseline="0">
                <a:solidFill>
                  <a:srgbClr val="002B4F"/>
                </a:solidFill>
              </a:defRPr>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4998439" cy="706429"/>
          </a:xfrm>
          <a:prstGeom prst="rect">
            <a:avLst/>
          </a:prstGeom>
        </p:spPr>
        <p:txBody>
          <a:bodyPr/>
          <a:lstStyle>
            <a:lvl1pPr marL="0" indent="0" algn="l">
              <a:buNone/>
              <a:defRPr sz="2400" baseline="0">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4"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grpSp>
        <p:nvGrpSpPr>
          <p:cNvPr id="8" name="object 2">
            <a:extLst>
              <a:ext uri="{FF2B5EF4-FFF2-40B4-BE49-F238E27FC236}">
                <a16:creationId xmlns:a16="http://schemas.microsoft.com/office/drawing/2014/main" id="{7932E07D-B1B2-6E95-20F3-4225FA1043AA}"/>
              </a:ext>
            </a:extLst>
          </p:cNvPr>
          <p:cNvGrpSpPr/>
          <p:nvPr userDrawn="1"/>
        </p:nvGrpSpPr>
        <p:grpSpPr>
          <a:xfrm>
            <a:off x="10018083" y="0"/>
            <a:ext cx="2171065" cy="6858000"/>
            <a:chOff x="10018083" y="0"/>
            <a:chExt cx="2171065" cy="6858000"/>
          </a:xfrm>
        </p:grpSpPr>
        <p:sp>
          <p:nvSpPr>
            <p:cNvPr id="9" name="object 3">
              <a:extLst>
                <a:ext uri="{FF2B5EF4-FFF2-40B4-BE49-F238E27FC236}">
                  <a16:creationId xmlns:a16="http://schemas.microsoft.com/office/drawing/2014/main" id="{80279DEB-8F35-40E7-35AD-AD4A0BD8985E}"/>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10" name="object 4">
              <a:extLst>
                <a:ext uri="{FF2B5EF4-FFF2-40B4-BE49-F238E27FC236}">
                  <a16:creationId xmlns:a16="http://schemas.microsoft.com/office/drawing/2014/main" id="{B4393DF7-DBEE-EBB1-F5BE-D4B617856CE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6" name="object 8">
            <a:extLst>
              <a:ext uri="{FF2B5EF4-FFF2-40B4-BE49-F238E27FC236}">
                <a16:creationId xmlns:a16="http://schemas.microsoft.com/office/drawing/2014/main" id="{362F9F07-FE4C-D22A-BB2D-A1F6D5B7D125}"/>
              </a:ext>
            </a:extLst>
          </p:cNvPr>
          <p:cNvSpPr txBox="1"/>
          <p:nvPr userDrawn="1"/>
        </p:nvSpPr>
        <p:spPr>
          <a:xfrm>
            <a:off x="1138274"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17553475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Opt 4">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2503170"/>
            <a:ext cx="7881336" cy="1006792"/>
          </a:xfrm>
          <a:prstGeom prst="rect">
            <a:avLst/>
          </a:prstGeom>
        </p:spPr>
        <p:txBody>
          <a:bodyPr anchor="b">
            <a:normAutofit/>
          </a:bodyPr>
          <a:lstStyle>
            <a:lvl1pPr algn="l">
              <a:defRPr sz="5500" baseline="0">
                <a:solidFill>
                  <a:schemeClr val="bg1"/>
                </a:solidFill>
              </a:defRPr>
            </a:lvl1pPr>
          </a:lstStyle>
          <a:p>
            <a:r>
              <a:rPr lang="en-US"/>
              <a:t>Section Title</a:t>
            </a:r>
          </a:p>
        </p:txBody>
      </p:sp>
      <p:sp>
        <p:nvSpPr>
          <p:cNvPr id="3" name="Subtitle 2">
            <a:extLst>
              <a:ext uri="{FF2B5EF4-FFF2-40B4-BE49-F238E27FC236}">
                <a16:creationId xmlns:a16="http://schemas.microsoft.com/office/drawing/2014/main" id="{CB0ACCD1-6021-5A6C-3CAF-604B6278BDC1}"/>
              </a:ext>
            </a:extLst>
          </p:cNvPr>
          <p:cNvSpPr>
            <a:spLocks noGrp="1"/>
          </p:cNvSpPr>
          <p:nvPr>
            <p:ph type="subTitle" idx="1"/>
          </p:nvPr>
        </p:nvSpPr>
        <p:spPr>
          <a:xfrm>
            <a:off x="640361" y="3602038"/>
            <a:ext cx="7894036" cy="706429"/>
          </a:xfrm>
          <a:prstGeom prst="rect">
            <a:avLst/>
          </a:prstGeom>
        </p:spPr>
        <p:txBody>
          <a:bodyPr/>
          <a:lstStyle>
            <a:lvl1pPr marL="0" indent="0" algn="l">
              <a:buNone/>
              <a:defRPr sz="2400" baseline="0">
                <a:solidFill>
                  <a:schemeClr val="bg1"/>
                </a:solidFill>
                <a:latin typeface="Figtree"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FFC500"/>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FFC500"/>
            </a:solidFill>
          </a:ln>
        </p:spPr>
        <p:txBody>
          <a:bodyPr wrap="square" lIns="0" tIns="0" rIns="0" bIns="0" rtlCol="0"/>
          <a:lstStyle/>
          <a:p>
            <a:endParaRPr/>
          </a:p>
        </p:txBody>
      </p:sp>
      <p:grpSp>
        <p:nvGrpSpPr>
          <p:cNvPr id="13" name="object 7">
            <a:extLst>
              <a:ext uri="{FF2B5EF4-FFF2-40B4-BE49-F238E27FC236}">
                <a16:creationId xmlns:a16="http://schemas.microsoft.com/office/drawing/2014/main" id="{B82663AA-5732-D81A-C17B-DBD8A63187FE}"/>
              </a:ext>
            </a:extLst>
          </p:cNvPr>
          <p:cNvGrpSpPr/>
          <p:nvPr userDrawn="1"/>
        </p:nvGrpSpPr>
        <p:grpSpPr>
          <a:xfrm>
            <a:off x="360455" y="5747298"/>
            <a:ext cx="553720" cy="755015"/>
            <a:chOff x="360455" y="5747298"/>
            <a:chExt cx="553720" cy="755015"/>
          </a:xfrm>
        </p:grpSpPr>
        <p:sp>
          <p:nvSpPr>
            <p:cNvPr id="14" name="object 8">
              <a:extLst>
                <a:ext uri="{FF2B5EF4-FFF2-40B4-BE49-F238E27FC236}">
                  <a16:creationId xmlns:a16="http://schemas.microsoft.com/office/drawing/2014/main" id="{66C9B35C-8814-55C0-E228-0D112C3C2A57}"/>
                </a:ext>
              </a:extLst>
            </p:cNvPr>
            <p:cNvSpPr/>
            <p:nvPr/>
          </p:nvSpPr>
          <p:spPr>
            <a:xfrm>
              <a:off x="360451" y="5747308"/>
              <a:ext cx="553720" cy="755015"/>
            </a:xfrm>
            <a:custGeom>
              <a:avLst/>
              <a:gdLst/>
              <a:ahLst/>
              <a:cxnLst/>
              <a:rect l="l" t="t" r="r" b="b"/>
              <a:pathLst>
                <a:path w="553719" h="755014">
                  <a:moveTo>
                    <a:pt x="268744" y="396443"/>
                  </a:moveTo>
                  <a:lnTo>
                    <a:pt x="234442" y="396443"/>
                  </a:lnTo>
                  <a:lnTo>
                    <a:pt x="234442" y="454990"/>
                  </a:lnTo>
                  <a:lnTo>
                    <a:pt x="268744" y="454990"/>
                  </a:lnTo>
                  <a:lnTo>
                    <a:pt x="268744" y="396443"/>
                  </a:lnTo>
                  <a:close/>
                </a:path>
                <a:path w="553719" h="755014">
                  <a:moveTo>
                    <a:pt x="319011" y="396443"/>
                  </a:moveTo>
                  <a:lnTo>
                    <a:pt x="284708" y="396443"/>
                  </a:lnTo>
                  <a:lnTo>
                    <a:pt x="284708" y="454990"/>
                  </a:lnTo>
                  <a:lnTo>
                    <a:pt x="319011" y="454990"/>
                  </a:lnTo>
                  <a:lnTo>
                    <a:pt x="319011" y="396443"/>
                  </a:lnTo>
                  <a:close/>
                </a:path>
                <a:path w="553719" h="755014">
                  <a:moveTo>
                    <a:pt x="465645" y="102527"/>
                  </a:moveTo>
                  <a:lnTo>
                    <a:pt x="440296" y="72631"/>
                  </a:lnTo>
                  <a:lnTo>
                    <a:pt x="403275" y="41376"/>
                  </a:lnTo>
                  <a:lnTo>
                    <a:pt x="363270" y="18618"/>
                  </a:lnTo>
                  <a:lnTo>
                    <a:pt x="344436" y="12446"/>
                  </a:lnTo>
                  <a:lnTo>
                    <a:pt x="320878" y="4711"/>
                  </a:lnTo>
                  <a:lnTo>
                    <a:pt x="276745" y="0"/>
                  </a:lnTo>
                  <a:lnTo>
                    <a:pt x="232600" y="4711"/>
                  </a:lnTo>
                  <a:lnTo>
                    <a:pt x="190207" y="18618"/>
                  </a:lnTo>
                  <a:lnTo>
                    <a:pt x="150202" y="41376"/>
                  </a:lnTo>
                  <a:lnTo>
                    <a:pt x="113169" y="72631"/>
                  </a:lnTo>
                  <a:lnTo>
                    <a:pt x="87807" y="102527"/>
                  </a:lnTo>
                  <a:lnTo>
                    <a:pt x="120142" y="102527"/>
                  </a:lnTo>
                  <a:lnTo>
                    <a:pt x="135204" y="82854"/>
                  </a:lnTo>
                  <a:lnTo>
                    <a:pt x="166598" y="53174"/>
                  </a:lnTo>
                  <a:lnTo>
                    <a:pt x="200990" y="31051"/>
                  </a:lnTo>
                  <a:lnTo>
                    <a:pt x="237858" y="17221"/>
                  </a:lnTo>
                  <a:lnTo>
                    <a:pt x="276745" y="12446"/>
                  </a:lnTo>
                  <a:lnTo>
                    <a:pt x="315620" y="17221"/>
                  </a:lnTo>
                  <a:lnTo>
                    <a:pt x="352501" y="31051"/>
                  </a:lnTo>
                  <a:lnTo>
                    <a:pt x="386892" y="53174"/>
                  </a:lnTo>
                  <a:lnTo>
                    <a:pt x="418287" y="82854"/>
                  </a:lnTo>
                  <a:lnTo>
                    <a:pt x="433349" y="102527"/>
                  </a:lnTo>
                  <a:lnTo>
                    <a:pt x="465645" y="102527"/>
                  </a:lnTo>
                  <a:close/>
                </a:path>
                <a:path w="553719" h="755014">
                  <a:moveTo>
                    <a:pt x="553440" y="377367"/>
                  </a:moveTo>
                  <a:lnTo>
                    <a:pt x="551103" y="327888"/>
                  </a:lnTo>
                  <a:lnTo>
                    <a:pt x="544195" y="279869"/>
                  </a:lnTo>
                  <a:lnTo>
                    <a:pt x="532853" y="233794"/>
                  </a:lnTo>
                  <a:lnTo>
                    <a:pt x="517220" y="190144"/>
                  </a:lnTo>
                  <a:lnTo>
                    <a:pt x="497459" y="149390"/>
                  </a:lnTo>
                  <a:lnTo>
                    <a:pt x="473710" y="112039"/>
                  </a:lnTo>
                  <a:lnTo>
                    <a:pt x="465759" y="102654"/>
                  </a:lnTo>
                  <a:lnTo>
                    <a:pt x="433451" y="102654"/>
                  </a:lnTo>
                  <a:lnTo>
                    <a:pt x="446214" y="119316"/>
                  </a:lnTo>
                  <a:lnTo>
                    <a:pt x="470166" y="161836"/>
                  </a:lnTo>
                  <a:lnTo>
                    <a:pt x="489648" y="209651"/>
                  </a:lnTo>
                  <a:lnTo>
                    <a:pt x="504177" y="262013"/>
                  </a:lnTo>
                  <a:lnTo>
                    <a:pt x="513257" y="318173"/>
                  </a:lnTo>
                  <a:lnTo>
                    <a:pt x="516394" y="377367"/>
                  </a:lnTo>
                  <a:lnTo>
                    <a:pt x="513270" y="436435"/>
                  </a:lnTo>
                  <a:lnTo>
                    <a:pt x="504228" y="492480"/>
                  </a:lnTo>
                  <a:lnTo>
                    <a:pt x="489762" y="544741"/>
                  </a:lnTo>
                  <a:lnTo>
                    <a:pt x="470344" y="592493"/>
                  </a:lnTo>
                  <a:lnTo>
                    <a:pt x="446493" y="634974"/>
                  </a:lnTo>
                  <a:lnTo>
                    <a:pt x="418668" y="671449"/>
                  </a:lnTo>
                  <a:lnTo>
                    <a:pt x="387400" y="701167"/>
                  </a:lnTo>
                  <a:lnTo>
                    <a:pt x="378752" y="704659"/>
                  </a:lnTo>
                  <a:lnTo>
                    <a:pt x="370154" y="703046"/>
                  </a:lnTo>
                  <a:lnTo>
                    <a:pt x="363562" y="697280"/>
                  </a:lnTo>
                  <a:lnTo>
                    <a:pt x="360934" y="688327"/>
                  </a:lnTo>
                  <a:lnTo>
                    <a:pt x="360934" y="548182"/>
                  </a:lnTo>
                  <a:lnTo>
                    <a:pt x="360934" y="547801"/>
                  </a:lnTo>
                  <a:lnTo>
                    <a:pt x="360934" y="496760"/>
                  </a:lnTo>
                  <a:lnTo>
                    <a:pt x="361619" y="496252"/>
                  </a:lnTo>
                  <a:lnTo>
                    <a:pt x="395592" y="471373"/>
                  </a:lnTo>
                  <a:lnTo>
                    <a:pt x="395973" y="471093"/>
                  </a:lnTo>
                  <a:lnTo>
                    <a:pt x="401510" y="465924"/>
                  </a:lnTo>
                  <a:lnTo>
                    <a:pt x="405815" y="459486"/>
                  </a:lnTo>
                  <a:lnTo>
                    <a:pt x="408432" y="452348"/>
                  </a:lnTo>
                  <a:lnTo>
                    <a:pt x="409346" y="444690"/>
                  </a:lnTo>
                  <a:lnTo>
                    <a:pt x="409346" y="355320"/>
                  </a:lnTo>
                  <a:lnTo>
                    <a:pt x="408051" y="351345"/>
                  </a:lnTo>
                  <a:lnTo>
                    <a:pt x="405650" y="343979"/>
                  </a:lnTo>
                  <a:lnTo>
                    <a:pt x="386041" y="283718"/>
                  </a:lnTo>
                  <a:lnTo>
                    <a:pt x="390867" y="283057"/>
                  </a:lnTo>
                  <a:lnTo>
                    <a:pt x="391363" y="283057"/>
                  </a:lnTo>
                  <a:lnTo>
                    <a:pt x="395465" y="278066"/>
                  </a:lnTo>
                  <a:lnTo>
                    <a:pt x="394068" y="268287"/>
                  </a:lnTo>
                  <a:lnTo>
                    <a:pt x="390969" y="264896"/>
                  </a:lnTo>
                  <a:lnTo>
                    <a:pt x="384467" y="263448"/>
                  </a:lnTo>
                  <a:lnTo>
                    <a:pt x="384467" y="355320"/>
                  </a:lnTo>
                  <a:lnTo>
                    <a:pt x="384467" y="448703"/>
                  </a:lnTo>
                  <a:lnTo>
                    <a:pt x="360934" y="465924"/>
                  </a:lnTo>
                  <a:lnTo>
                    <a:pt x="360934" y="380174"/>
                  </a:lnTo>
                  <a:lnTo>
                    <a:pt x="360934" y="355320"/>
                  </a:lnTo>
                  <a:lnTo>
                    <a:pt x="384467" y="355320"/>
                  </a:lnTo>
                  <a:lnTo>
                    <a:pt x="384467" y="263448"/>
                  </a:lnTo>
                  <a:lnTo>
                    <a:pt x="380504" y="262559"/>
                  </a:lnTo>
                  <a:lnTo>
                    <a:pt x="374700" y="267500"/>
                  </a:lnTo>
                  <a:lnTo>
                    <a:pt x="374700" y="278904"/>
                  </a:lnTo>
                  <a:lnTo>
                    <a:pt x="378498" y="283057"/>
                  </a:lnTo>
                  <a:lnTo>
                    <a:pt x="383400" y="283718"/>
                  </a:lnTo>
                  <a:lnTo>
                    <a:pt x="363753" y="343979"/>
                  </a:lnTo>
                  <a:lnTo>
                    <a:pt x="357263" y="343979"/>
                  </a:lnTo>
                  <a:lnTo>
                    <a:pt x="354507" y="335534"/>
                  </a:lnTo>
                  <a:lnTo>
                    <a:pt x="345109" y="306692"/>
                  </a:lnTo>
                  <a:lnTo>
                    <a:pt x="339953" y="290880"/>
                  </a:lnTo>
                  <a:lnTo>
                    <a:pt x="336054" y="278917"/>
                  </a:lnTo>
                  <a:lnTo>
                    <a:pt x="336054" y="380174"/>
                  </a:lnTo>
                  <a:lnTo>
                    <a:pt x="336054" y="471373"/>
                  </a:lnTo>
                  <a:lnTo>
                    <a:pt x="336054" y="496252"/>
                  </a:lnTo>
                  <a:lnTo>
                    <a:pt x="336054" y="547801"/>
                  </a:lnTo>
                  <a:lnTo>
                    <a:pt x="336042" y="603707"/>
                  </a:lnTo>
                  <a:lnTo>
                    <a:pt x="336042" y="725601"/>
                  </a:lnTo>
                  <a:lnTo>
                    <a:pt x="329869" y="733564"/>
                  </a:lnTo>
                  <a:lnTo>
                    <a:pt x="321030" y="736079"/>
                  </a:lnTo>
                  <a:lnTo>
                    <a:pt x="310172" y="738771"/>
                  </a:lnTo>
                  <a:lnTo>
                    <a:pt x="299161" y="740714"/>
                  </a:lnTo>
                  <a:lnTo>
                    <a:pt x="286842" y="742022"/>
                  </a:lnTo>
                  <a:lnTo>
                    <a:pt x="284480" y="742022"/>
                  </a:lnTo>
                  <a:lnTo>
                    <a:pt x="276745" y="742302"/>
                  </a:lnTo>
                  <a:lnTo>
                    <a:pt x="268986" y="742022"/>
                  </a:lnTo>
                  <a:lnTo>
                    <a:pt x="266623" y="742022"/>
                  </a:lnTo>
                  <a:lnTo>
                    <a:pt x="223596" y="733564"/>
                  </a:lnTo>
                  <a:lnTo>
                    <a:pt x="217373" y="704659"/>
                  </a:lnTo>
                  <a:lnTo>
                    <a:pt x="217411" y="603707"/>
                  </a:lnTo>
                  <a:lnTo>
                    <a:pt x="223037" y="582079"/>
                  </a:lnTo>
                  <a:lnTo>
                    <a:pt x="235966" y="564388"/>
                  </a:lnTo>
                  <a:lnTo>
                    <a:pt x="254419" y="552513"/>
                  </a:lnTo>
                  <a:lnTo>
                    <a:pt x="276707" y="548182"/>
                  </a:lnTo>
                  <a:lnTo>
                    <a:pt x="299008" y="552513"/>
                  </a:lnTo>
                  <a:lnTo>
                    <a:pt x="317474" y="564388"/>
                  </a:lnTo>
                  <a:lnTo>
                    <a:pt x="330377" y="582079"/>
                  </a:lnTo>
                  <a:lnTo>
                    <a:pt x="336042" y="603707"/>
                  </a:lnTo>
                  <a:lnTo>
                    <a:pt x="336042" y="547801"/>
                  </a:lnTo>
                  <a:lnTo>
                    <a:pt x="323621" y="537603"/>
                  </a:lnTo>
                  <a:lnTo>
                    <a:pt x="309359" y="529894"/>
                  </a:lnTo>
                  <a:lnTo>
                    <a:pt x="293611" y="525018"/>
                  </a:lnTo>
                  <a:lnTo>
                    <a:pt x="276720" y="523328"/>
                  </a:lnTo>
                  <a:lnTo>
                    <a:pt x="259829" y="525018"/>
                  </a:lnTo>
                  <a:lnTo>
                    <a:pt x="244094" y="529894"/>
                  </a:lnTo>
                  <a:lnTo>
                    <a:pt x="229831" y="537603"/>
                  </a:lnTo>
                  <a:lnTo>
                    <a:pt x="217385" y="547801"/>
                  </a:lnTo>
                  <a:lnTo>
                    <a:pt x="217385" y="496252"/>
                  </a:lnTo>
                  <a:lnTo>
                    <a:pt x="336054" y="496252"/>
                  </a:lnTo>
                  <a:lnTo>
                    <a:pt x="336054" y="471373"/>
                  </a:lnTo>
                  <a:lnTo>
                    <a:pt x="217373" y="471373"/>
                  </a:lnTo>
                  <a:lnTo>
                    <a:pt x="217373" y="465924"/>
                  </a:lnTo>
                  <a:lnTo>
                    <a:pt x="217373" y="380174"/>
                  </a:lnTo>
                  <a:lnTo>
                    <a:pt x="336054" y="380174"/>
                  </a:lnTo>
                  <a:lnTo>
                    <a:pt x="336054" y="278917"/>
                  </a:lnTo>
                  <a:lnTo>
                    <a:pt x="319341" y="227634"/>
                  </a:lnTo>
                  <a:lnTo>
                    <a:pt x="319341" y="335534"/>
                  </a:lnTo>
                  <a:lnTo>
                    <a:pt x="319341" y="351345"/>
                  </a:lnTo>
                  <a:lnTo>
                    <a:pt x="285038" y="351345"/>
                  </a:lnTo>
                  <a:lnTo>
                    <a:pt x="285038" y="335534"/>
                  </a:lnTo>
                  <a:lnTo>
                    <a:pt x="319341" y="335534"/>
                  </a:lnTo>
                  <a:lnTo>
                    <a:pt x="319341" y="227634"/>
                  </a:lnTo>
                  <a:lnTo>
                    <a:pt x="293966" y="149783"/>
                  </a:lnTo>
                  <a:lnTo>
                    <a:pt x="293966" y="290880"/>
                  </a:lnTo>
                  <a:lnTo>
                    <a:pt x="293966" y="306692"/>
                  </a:lnTo>
                  <a:lnTo>
                    <a:pt x="268579" y="306692"/>
                  </a:lnTo>
                  <a:lnTo>
                    <a:pt x="268579" y="335534"/>
                  </a:lnTo>
                  <a:lnTo>
                    <a:pt x="268579" y="351345"/>
                  </a:lnTo>
                  <a:lnTo>
                    <a:pt x="234276" y="351345"/>
                  </a:lnTo>
                  <a:lnTo>
                    <a:pt x="234276" y="343979"/>
                  </a:lnTo>
                  <a:lnTo>
                    <a:pt x="234276" y="335534"/>
                  </a:lnTo>
                  <a:lnTo>
                    <a:pt x="268579" y="335534"/>
                  </a:lnTo>
                  <a:lnTo>
                    <a:pt x="268579" y="306692"/>
                  </a:lnTo>
                  <a:lnTo>
                    <a:pt x="259664" y="306692"/>
                  </a:lnTo>
                  <a:lnTo>
                    <a:pt x="259664" y="290880"/>
                  </a:lnTo>
                  <a:lnTo>
                    <a:pt x="293966" y="290880"/>
                  </a:lnTo>
                  <a:lnTo>
                    <a:pt x="293966" y="149783"/>
                  </a:lnTo>
                  <a:lnTo>
                    <a:pt x="278942" y="103670"/>
                  </a:lnTo>
                  <a:lnTo>
                    <a:pt x="283400" y="102654"/>
                  </a:lnTo>
                  <a:lnTo>
                    <a:pt x="286766" y="98666"/>
                  </a:lnTo>
                  <a:lnTo>
                    <a:pt x="286766" y="87630"/>
                  </a:lnTo>
                  <a:lnTo>
                    <a:pt x="280987" y="82677"/>
                  </a:lnTo>
                  <a:lnTo>
                    <a:pt x="270598" y="84975"/>
                  </a:lnTo>
                  <a:lnTo>
                    <a:pt x="267512" y="88239"/>
                  </a:lnTo>
                  <a:lnTo>
                    <a:pt x="265938" y="97688"/>
                  </a:lnTo>
                  <a:lnTo>
                    <a:pt x="269532" y="102527"/>
                  </a:lnTo>
                  <a:lnTo>
                    <a:pt x="274535" y="103670"/>
                  </a:lnTo>
                  <a:lnTo>
                    <a:pt x="196215" y="343979"/>
                  </a:lnTo>
                  <a:lnTo>
                    <a:pt x="192506" y="343979"/>
                  </a:lnTo>
                  <a:lnTo>
                    <a:pt x="192506" y="355320"/>
                  </a:lnTo>
                  <a:lnTo>
                    <a:pt x="192506" y="465924"/>
                  </a:lnTo>
                  <a:lnTo>
                    <a:pt x="168998" y="448703"/>
                  </a:lnTo>
                  <a:lnTo>
                    <a:pt x="168998" y="355320"/>
                  </a:lnTo>
                  <a:lnTo>
                    <a:pt x="192506" y="355320"/>
                  </a:lnTo>
                  <a:lnTo>
                    <a:pt x="192506" y="343979"/>
                  </a:lnTo>
                  <a:lnTo>
                    <a:pt x="189725" y="343979"/>
                  </a:lnTo>
                  <a:lnTo>
                    <a:pt x="170078" y="283718"/>
                  </a:lnTo>
                  <a:lnTo>
                    <a:pt x="174980" y="283057"/>
                  </a:lnTo>
                  <a:lnTo>
                    <a:pt x="178777" y="278904"/>
                  </a:lnTo>
                  <a:lnTo>
                    <a:pt x="178777" y="267500"/>
                  </a:lnTo>
                  <a:lnTo>
                    <a:pt x="172986" y="262559"/>
                  </a:lnTo>
                  <a:lnTo>
                    <a:pt x="162509" y="264896"/>
                  </a:lnTo>
                  <a:lnTo>
                    <a:pt x="159397" y="268287"/>
                  </a:lnTo>
                  <a:lnTo>
                    <a:pt x="158013" y="278066"/>
                  </a:lnTo>
                  <a:lnTo>
                    <a:pt x="162115" y="283057"/>
                  </a:lnTo>
                  <a:lnTo>
                    <a:pt x="162610" y="283057"/>
                  </a:lnTo>
                  <a:lnTo>
                    <a:pt x="167436" y="283718"/>
                  </a:lnTo>
                  <a:lnTo>
                    <a:pt x="144106" y="355320"/>
                  </a:lnTo>
                  <a:lnTo>
                    <a:pt x="144119" y="444690"/>
                  </a:lnTo>
                  <a:lnTo>
                    <a:pt x="145021" y="452348"/>
                  </a:lnTo>
                  <a:lnTo>
                    <a:pt x="147662" y="459486"/>
                  </a:lnTo>
                  <a:lnTo>
                    <a:pt x="151968" y="465924"/>
                  </a:lnTo>
                  <a:lnTo>
                    <a:pt x="157518" y="471093"/>
                  </a:lnTo>
                  <a:lnTo>
                    <a:pt x="192519" y="496760"/>
                  </a:lnTo>
                  <a:lnTo>
                    <a:pt x="192506" y="688327"/>
                  </a:lnTo>
                  <a:lnTo>
                    <a:pt x="189826" y="697280"/>
                  </a:lnTo>
                  <a:lnTo>
                    <a:pt x="183222" y="703046"/>
                  </a:lnTo>
                  <a:lnTo>
                    <a:pt x="183007" y="703046"/>
                  </a:lnTo>
                  <a:lnTo>
                    <a:pt x="174688" y="704608"/>
                  </a:lnTo>
                  <a:lnTo>
                    <a:pt x="134848" y="671449"/>
                  </a:lnTo>
                  <a:lnTo>
                    <a:pt x="107022" y="634974"/>
                  </a:lnTo>
                  <a:lnTo>
                    <a:pt x="83172" y="592493"/>
                  </a:lnTo>
                  <a:lnTo>
                    <a:pt x="63754" y="544741"/>
                  </a:lnTo>
                  <a:lnTo>
                    <a:pt x="49288" y="492480"/>
                  </a:lnTo>
                  <a:lnTo>
                    <a:pt x="40246" y="436435"/>
                  </a:lnTo>
                  <a:lnTo>
                    <a:pt x="37122" y="377367"/>
                  </a:lnTo>
                  <a:lnTo>
                    <a:pt x="40246" y="318173"/>
                  </a:lnTo>
                  <a:lnTo>
                    <a:pt x="49237" y="262559"/>
                  </a:lnTo>
                  <a:lnTo>
                    <a:pt x="63855" y="209651"/>
                  </a:lnTo>
                  <a:lnTo>
                    <a:pt x="83337" y="161836"/>
                  </a:lnTo>
                  <a:lnTo>
                    <a:pt x="107276" y="119316"/>
                  </a:lnTo>
                  <a:lnTo>
                    <a:pt x="120040" y="102654"/>
                  </a:lnTo>
                  <a:lnTo>
                    <a:pt x="87706" y="102654"/>
                  </a:lnTo>
                  <a:lnTo>
                    <a:pt x="55981" y="149390"/>
                  </a:lnTo>
                  <a:lnTo>
                    <a:pt x="36207" y="190144"/>
                  </a:lnTo>
                  <a:lnTo>
                    <a:pt x="20586" y="233794"/>
                  </a:lnTo>
                  <a:lnTo>
                    <a:pt x="9245" y="279869"/>
                  </a:lnTo>
                  <a:lnTo>
                    <a:pt x="2336" y="327888"/>
                  </a:lnTo>
                  <a:lnTo>
                    <a:pt x="0" y="377367"/>
                  </a:lnTo>
                  <a:lnTo>
                    <a:pt x="2336" y="426847"/>
                  </a:lnTo>
                  <a:lnTo>
                    <a:pt x="9245" y="474865"/>
                  </a:lnTo>
                  <a:lnTo>
                    <a:pt x="20586" y="520941"/>
                  </a:lnTo>
                  <a:lnTo>
                    <a:pt x="36131" y="564388"/>
                  </a:lnTo>
                  <a:lnTo>
                    <a:pt x="36207" y="564603"/>
                  </a:lnTo>
                  <a:lnTo>
                    <a:pt x="55981" y="605345"/>
                  </a:lnTo>
                  <a:lnTo>
                    <a:pt x="79756" y="642721"/>
                  </a:lnTo>
                  <a:lnTo>
                    <a:pt x="104940" y="673544"/>
                  </a:lnTo>
                  <a:lnTo>
                    <a:pt x="161620" y="720915"/>
                  </a:lnTo>
                  <a:lnTo>
                    <a:pt x="198666" y="739673"/>
                  </a:lnTo>
                  <a:lnTo>
                    <a:pt x="246697" y="752576"/>
                  </a:lnTo>
                  <a:lnTo>
                    <a:pt x="276733" y="754748"/>
                  </a:lnTo>
                  <a:lnTo>
                    <a:pt x="291820" y="754202"/>
                  </a:lnTo>
                  <a:lnTo>
                    <a:pt x="336042" y="746150"/>
                  </a:lnTo>
                  <a:lnTo>
                    <a:pt x="391845" y="720915"/>
                  </a:lnTo>
                  <a:lnTo>
                    <a:pt x="448500" y="673544"/>
                  </a:lnTo>
                  <a:lnTo>
                    <a:pt x="473684" y="642721"/>
                  </a:lnTo>
                  <a:lnTo>
                    <a:pt x="497459" y="605345"/>
                  </a:lnTo>
                  <a:lnTo>
                    <a:pt x="517220" y="564603"/>
                  </a:lnTo>
                  <a:lnTo>
                    <a:pt x="532853" y="520941"/>
                  </a:lnTo>
                  <a:lnTo>
                    <a:pt x="544195" y="474865"/>
                  </a:lnTo>
                  <a:lnTo>
                    <a:pt x="551103" y="426847"/>
                  </a:lnTo>
                  <a:lnTo>
                    <a:pt x="553440" y="377367"/>
                  </a:lnTo>
                  <a:close/>
                </a:path>
              </a:pathLst>
            </a:custGeom>
            <a:solidFill>
              <a:srgbClr val="FFC500"/>
            </a:solidFill>
          </p:spPr>
          <p:txBody>
            <a:bodyPr wrap="square" lIns="0" tIns="0" rIns="0" bIns="0" rtlCol="0"/>
            <a:lstStyle/>
            <a:p>
              <a:endParaRPr/>
            </a:p>
          </p:txBody>
        </p:sp>
        <p:pic>
          <p:nvPicPr>
            <p:cNvPr id="15" name="object 9">
              <a:extLst>
                <a:ext uri="{FF2B5EF4-FFF2-40B4-BE49-F238E27FC236}">
                  <a16:creationId xmlns:a16="http://schemas.microsoft.com/office/drawing/2014/main" id="{E53D8D82-D41E-4DD7-9174-714F1688AFA6}"/>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2467" y="6311796"/>
              <a:ext cx="89458" cy="89446"/>
            </a:xfrm>
            <a:prstGeom prst="rect">
              <a:avLst/>
            </a:prstGeom>
          </p:spPr>
        </p:pic>
      </p:grpSp>
      <p:sp>
        <p:nvSpPr>
          <p:cNvPr id="4" name="object 11">
            <a:extLst>
              <a:ext uri="{FF2B5EF4-FFF2-40B4-BE49-F238E27FC236}">
                <a16:creationId xmlns:a16="http://schemas.microsoft.com/office/drawing/2014/main" id="{5CC4583C-5BD0-99CA-4EE2-020F45EC9532}"/>
              </a:ext>
            </a:extLst>
          </p:cNvPr>
          <p:cNvSpPr txBox="1"/>
          <p:nvPr userDrawn="1"/>
        </p:nvSpPr>
        <p:spPr>
          <a:xfrm>
            <a:off x="1139188" y="6063499"/>
            <a:ext cx="1534795" cy="303530"/>
          </a:xfrm>
          <a:prstGeom prst="rect">
            <a:avLst/>
          </a:prstGeom>
        </p:spPr>
        <p:txBody>
          <a:bodyPr vert="horz" wrap="square" lIns="0" tIns="15240" rIns="0" bIns="0" rtlCol="0">
            <a:spAutoFit/>
          </a:bodyPr>
          <a:lstStyle/>
          <a:p>
            <a:pPr marL="12700">
              <a:lnSpc>
                <a:spcPct val="100000"/>
              </a:lnSpc>
              <a:spcBef>
                <a:spcPts val="120"/>
              </a:spcBef>
            </a:pPr>
            <a:r>
              <a:rPr sz="1800" spc="-10">
                <a:solidFill>
                  <a:srgbClr val="FFFFFF"/>
                </a:solidFill>
                <a:latin typeface="Marcellus"/>
                <a:cs typeface="Marcellus"/>
              </a:rPr>
              <a:t>brynmawr.edu</a:t>
            </a:r>
            <a:endParaRPr sz="1800">
              <a:latin typeface="Marcellus"/>
              <a:cs typeface="Marcellus"/>
            </a:endParaRPr>
          </a:p>
        </p:txBody>
      </p:sp>
      <p:grpSp>
        <p:nvGrpSpPr>
          <p:cNvPr id="5" name="object 2">
            <a:extLst>
              <a:ext uri="{FF2B5EF4-FFF2-40B4-BE49-F238E27FC236}">
                <a16:creationId xmlns:a16="http://schemas.microsoft.com/office/drawing/2014/main" id="{AA87B7F5-B783-4035-8FF7-B085A040F3A8}"/>
              </a:ext>
            </a:extLst>
          </p:cNvPr>
          <p:cNvGrpSpPr/>
          <p:nvPr userDrawn="1"/>
        </p:nvGrpSpPr>
        <p:grpSpPr>
          <a:xfrm>
            <a:off x="10018083" y="0"/>
            <a:ext cx="2171065" cy="6858000"/>
            <a:chOff x="10018083" y="0"/>
            <a:chExt cx="2171065" cy="6858000"/>
          </a:xfrm>
        </p:grpSpPr>
        <p:sp>
          <p:nvSpPr>
            <p:cNvPr id="6" name="object 3">
              <a:extLst>
                <a:ext uri="{FF2B5EF4-FFF2-40B4-BE49-F238E27FC236}">
                  <a16:creationId xmlns:a16="http://schemas.microsoft.com/office/drawing/2014/main" id="{E3845EF9-D84A-AF95-F627-535405712FC7}"/>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7" name="object 4">
              <a:extLst>
                <a:ext uri="{FF2B5EF4-FFF2-40B4-BE49-F238E27FC236}">
                  <a16:creationId xmlns:a16="http://schemas.microsoft.com/office/drawing/2014/main" id="{6E925E05-E7DE-69B6-8F50-47712DD692DC}"/>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Tree>
    <p:extLst>
      <p:ext uri="{BB962C8B-B14F-4D97-AF65-F5344CB8AC3E}">
        <p14:creationId xmlns:p14="http://schemas.microsoft.com/office/powerpoint/2010/main" val="17462656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lvl1pPr>
          </a:lstStyle>
          <a:p>
            <a:r>
              <a:rPr lang="en-US"/>
              <a:t>Divider</a:t>
            </a:r>
            <a:r>
              <a:rPr lang="en-US" spc="-65"/>
              <a:t> </a:t>
            </a:r>
            <a:r>
              <a:rPr lang="en-US"/>
              <a:t>Title</a:t>
            </a:r>
            <a:r>
              <a:rPr lang="en-US" spc="-60"/>
              <a:t> </a:t>
            </a:r>
            <a:r>
              <a:rPr lang="en-US"/>
              <a:t>Goes</a:t>
            </a:r>
            <a:r>
              <a:rPr lang="en-US" spc="-60"/>
              <a:t> </a:t>
            </a:r>
            <a:r>
              <a:rPr lang="en-US" spc="-20"/>
              <a:t>Here </a:t>
            </a:r>
            <a:r>
              <a:rPr lang="en-US"/>
              <a:t>Across</a:t>
            </a:r>
            <a:r>
              <a:rPr lang="en-US" spc="-180"/>
              <a:t> </a:t>
            </a:r>
            <a:r>
              <a:rPr lang="en-US" spc="-380"/>
              <a:t>T</a:t>
            </a:r>
            <a:r>
              <a:rPr lang="en-US" spc="114"/>
              <a:t>w</a:t>
            </a:r>
            <a:r>
              <a:rPr lang="en-US" spc="120"/>
              <a:t>o</a:t>
            </a:r>
            <a:r>
              <a:rPr lang="en-US" spc="-175"/>
              <a:t> </a:t>
            </a:r>
            <a:r>
              <a:rPr lang="en-US" spc="-10"/>
              <a:t>Lines</a:t>
            </a:r>
            <a:endParaRPr lang="en-US"/>
          </a:p>
        </p:txBody>
      </p:sp>
      <p:sp>
        <p:nvSpPr>
          <p:cNvPr id="11" name="object 3">
            <a:extLst>
              <a:ext uri="{FF2B5EF4-FFF2-40B4-BE49-F238E27FC236}">
                <a16:creationId xmlns:a16="http://schemas.microsoft.com/office/drawing/2014/main" id="{0019693F-A090-6501-8B0D-6DBB3D7B8113}"/>
              </a:ext>
            </a:extLst>
          </p:cNvPr>
          <p:cNvSpPr/>
          <p:nvPr userDrawn="1"/>
        </p:nvSpPr>
        <p:spPr>
          <a:xfrm>
            <a:off x="640361" y="0"/>
            <a:ext cx="12700" cy="2503170"/>
          </a:xfrm>
          <a:custGeom>
            <a:avLst/>
            <a:gdLst/>
            <a:ahLst/>
            <a:cxnLst/>
            <a:rect l="l" t="t" r="r" b="b"/>
            <a:pathLst>
              <a:path w="12700" h="2503170">
                <a:moveTo>
                  <a:pt x="12700" y="0"/>
                </a:moveTo>
                <a:lnTo>
                  <a:pt x="0" y="0"/>
                </a:lnTo>
                <a:lnTo>
                  <a:pt x="0" y="2502814"/>
                </a:lnTo>
                <a:lnTo>
                  <a:pt x="12700" y="2502814"/>
                </a:lnTo>
                <a:lnTo>
                  <a:pt x="12700" y="0"/>
                </a:lnTo>
                <a:close/>
              </a:path>
            </a:pathLst>
          </a:custGeom>
          <a:solidFill>
            <a:srgbClr val="FFC500"/>
          </a:solidFill>
          <a:ln w="25400">
            <a:solidFill>
              <a:srgbClr val="002B4F"/>
            </a:solidFill>
          </a:ln>
        </p:spPr>
        <p:txBody>
          <a:bodyPr wrap="square" lIns="0" tIns="0" rIns="0" bIns="0" rtlCol="0"/>
          <a:lstStyle/>
          <a:p>
            <a:endParaRPr/>
          </a:p>
        </p:txBody>
      </p:sp>
      <p:sp>
        <p:nvSpPr>
          <p:cNvPr id="12" name="object 4">
            <a:extLst>
              <a:ext uri="{FF2B5EF4-FFF2-40B4-BE49-F238E27FC236}">
                <a16:creationId xmlns:a16="http://schemas.microsoft.com/office/drawing/2014/main" id="{5F1994C1-B379-2F61-BC28-62E0E1384DAF}"/>
              </a:ext>
            </a:extLst>
          </p:cNvPr>
          <p:cNvSpPr/>
          <p:nvPr userDrawn="1"/>
        </p:nvSpPr>
        <p:spPr>
          <a:xfrm>
            <a:off x="643534" y="4308467"/>
            <a:ext cx="0" cy="1317625"/>
          </a:xfrm>
          <a:custGeom>
            <a:avLst/>
            <a:gdLst/>
            <a:ahLst/>
            <a:cxnLst/>
            <a:rect l="l" t="t" r="r" b="b"/>
            <a:pathLst>
              <a:path h="1317625">
                <a:moveTo>
                  <a:pt x="0" y="0"/>
                </a:moveTo>
                <a:lnTo>
                  <a:pt x="0" y="1317205"/>
                </a:lnTo>
              </a:path>
            </a:pathLst>
          </a:custGeom>
          <a:ln w="25400">
            <a:solidFill>
              <a:srgbClr val="002B4F"/>
            </a:solidFill>
          </a:ln>
        </p:spPr>
        <p:txBody>
          <a:bodyPr wrap="square" lIns="0" tIns="0" rIns="0" bIns="0" rtlCol="0"/>
          <a:lstStyle/>
          <a:p>
            <a:endParaRPr/>
          </a:p>
        </p:txBody>
      </p:sp>
      <p:grpSp>
        <p:nvGrpSpPr>
          <p:cNvPr id="9" name="object 2">
            <a:extLst>
              <a:ext uri="{FF2B5EF4-FFF2-40B4-BE49-F238E27FC236}">
                <a16:creationId xmlns:a16="http://schemas.microsoft.com/office/drawing/2014/main" id="{F727CC30-D8EA-7CAB-A034-A3F8F31E7C30}"/>
              </a:ext>
            </a:extLst>
          </p:cNvPr>
          <p:cNvGrpSpPr/>
          <p:nvPr userDrawn="1"/>
        </p:nvGrpSpPr>
        <p:grpSpPr>
          <a:xfrm>
            <a:off x="356793" y="5743180"/>
            <a:ext cx="560070" cy="763270"/>
            <a:chOff x="356793" y="5823760"/>
            <a:chExt cx="560070" cy="763270"/>
          </a:xfrm>
        </p:grpSpPr>
        <p:sp>
          <p:nvSpPr>
            <p:cNvPr id="10" name="object 3">
              <a:extLst>
                <a:ext uri="{FF2B5EF4-FFF2-40B4-BE49-F238E27FC236}">
                  <a16:creationId xmlns:a16="http://schemas.microsoft.com/office/drawing/2014/main" id="{7F4359A5-9C22-F7F4-53F2-1AFDAF641E09}"/>
                </a:ext>
              </a:extLst>
            </p:cNvPr>
            <p:cNvSpPr/>
            <p:nvPr/>
          </p:nvSpPr>
          <p:spPr>
            <a:xfrm>
              <a:off x="356793" y="5823762"/>
              <a:ext cx="560070" cy="763270"/>
            </a:xfrm>
            <a:custGeom>
              <a:avLst/>
              <a:gdLst/>
              <a:ahLst/>
              <a:cxnLst/>
              <a:rect l="l" t="t" r="r" b="b"/>
              <a:pathLst>
                <a:path w="560069" h="763270">
                  <a:moveTo>
                    <a:pt x="271767" y="400900"/>
                  </a:moveTo>
                  <a:lnTo>
                    <a:pt x="237070" y="400900"/>
                  </a:lnTo>
                  <a:lnTo>
                    <a:pt x="237070" y="460108"/>
                  </a:lnTo>
                  <a:lnTo>
                    <a:pt x="271767" y="460108"/>
                  </a:lnTo>
                  <a:lnTo>
                    <a:pt x="271767" y="400900"/>
                  </a:lnTo>
                  <a:close/>
                </a:path>
                <a:path w="560069" h="763270">
                  <a:moveTo>
                    <a:pt x="322592" y="400900"/>
                  </a:moveTo>
                  <a:lnTo>
                    <a:pt x="287896" y="400900"/>
                  </a:lnTo>
                  <a:lnTo>
                    <a:pt x="287896" y="460108"/>
                  </a:lnTo>
                  <a:lnTo>
                    <a:pt x="322592" y="460108"/>
                  </a:lnTo>
                  <a:lnTo>
                    <a:pt x="322592" y="400900"/>
                  </a:lnTo>
                  <a:close/>
                </a:path>
                <a:path w="560069" h="763270">
                  <a:moveTo>
                    <a:pt x="559663" y="381609"/>
                  </a:moveTo>
                  <a:lnTo>
                    <a:pt x="557301" y="331584"/>
                  </a:lnTo>
                  <a:lnTo>
                    <a:pt x="550303" y="283032"/>
                  </a:lnTo>
                  <a:lnTo>
                    <a:pt x="538835" y="236435"/>
                  </a:lnTo>
                  <a:lnTo>
                    <a:pt x="523036" y="192290"/>
                  </a:lnTo>
                  <a:lnTo>
                    <a:pt x="522198" y="190576"/>
                  </a:lnTo>
                  <a:lnTo>
                    <a:pt x="522198" y="381609"/>
                  </a:lnTo>
                  <a:lnTo>
                    <a:pt x="519036" y="441337"/>
                  </a:lnTo>
                  <a:lnTo>
                    <a:pt x="509892" y="498017"/>
                  </a:lnTo>
                  <a:lnTo>
                    <a:pt x="495261" y="550862"/>
                  </a:lnTo>
                  <a:lnTo>
                    <a:pt x="475627" y="599160"/>
                  </a:lnTo>
                  <a:lnTo>
                    <a:pt x="451510" y="642112"/>
                  </a:lnTo>
                  <a:lnTo>
                    <a:pt x="423379" y="679005"/>
                  </a:lnTo>
                  <a:lnTo>
                    <a:pt x="391756" y="709053"/>
                  </a:lnTo>
                  <a:lnTo>
                    <a:pt x="383006" y="712584"/>
                  </a:lnTo>
                  <a:lnTo>
                    <a:pt x="374319" y="710958"/>
                  </a:lnTo>
                  <a:lnTo>
                    <a:pt x="367652" y="705129"/>
                  </a:lnTo>
                  <a:lnTo>
                    <a:pt x="364998" y="696061"/>
                  </a:lnTo>
                  <a:lnTo>
                    <a:pt x="364998" y="554342"/>
                  </a:lnTo>
                  <a:lnTo>
                    <a:pt x="364998" y="553948"/>
                  </a:lnTo>
                  <a:lnTo>
                    <a:pt x="364998" y="502348"/>
                  </a:lnTo>
                  <a:lnTo>
                    <a:pt x="365696" y="501827"/>
                  </a:lnTo>
                  <a:lnTo>
                    <a:pt x="400024" y="476669"/>
                  </a:lnTo>
                  <a:lnTo>
                    <a:pt x="400418" y="476389"/>
                  </a:lnTo>
                  <a:lnTo>
                    <a:pt x="406019" y="471157"/>
                  </a:lnTo>
                  <a:lnTo>
                    <a:pt x="410362" y="464654"/>
                  </a:lnTo>
                  <a:lnTo>
                    <a:pt x="413016" y="457428"/>
                  </a:lnTo>
                  <a:lnTo>
                    <a:pt x="413943" y="449681"/>
                  </a:lnTo>
                  <a:lnTo>
                    <a:pt x="413943" y="359321"/>
                  </a:lnTo>
                  <a:lnTo>
                    <a:pt x="412635" y="355295"/>
                  </a:lnTo>
                  <a:lnTo>
                    <a:pt x="410210" y="347840"/>
                  </a:lnTo>
                  <a:lnTo>
                    <a:pt x="390372" y="286905"/>
                  </a:lnTo>
                  <a:lnTo>
                    <a:pt x="395173" y="286245"/>
                  </a:lnTo>
                  <a:lnTo>
                    <a:pt x="395744" y="286245"/>
                  </a:lnTo>
                  <a:lnTo>
                    <a:pt x="399910" y="281178"/>
                  </a:lnTo>
                  <a:lnTo>
                    <a:pt x="398500" y="271310"/>
                  </a:lnTo>
                  <a:lnTo>
                    <a:pt x="395363" y="267868"/>
                  </a:lnTo>
                  <a:lnTo>
                    <a:pt x="388785" y="266407"/>
                  </a:lnTo>
                  <a:lnTo>
                    <a:pt x="388785" y="359321"/>
                  </a:lnTo>
                  <a:lnTo>
                    <a:pt x="388785" y="453732"/>
                  </a:lnTo>
                  <a:lnTo>
                    <a:pt x="364985" y="471157"/>
                  </a:lnTo>
                  <a:lnTo>
                    <a:pt x="364985" y="384441"/>
                  </a:lnTo>
                  <a:lnTo>
                    <a:pt x="364985" y="359321"/>
                  </a:lnTo>
                  <a:lnTo>
                    <a:pt x="388785" y="359321"/>
                  </a:lnTo>
                  <a:lnTo>
                    <a:pt x="388785" y="266407"/>
                  </a:lnTo>
                  <a:lnTo>
                    <a:pt x="384771" y="265506"/>
                  </a:lnTo>
                  <a:lnTo>
                    <a:pt x="378904" y="270510"/>
                  </a:lnTo>
                  <a:lnTo>
                    <a:pt x="378904" y="282028"/>
                  </a:lnTo>
                  <a:lnTo>
                    <a:pt x="382739" y="286245"/>
                  </a:lnTo>
                  <a:lnTo>
                    <a:pt x="387705" y="286905"/>
                  </a:lnTo>
                  <a:lnTo>
                    <a:pt x="367842" y="347840"/>
                  </a:lnTo>
                  <a:lnTo>
                    <a:pt x="361276" y="347840"/>
                  </a:lnTo>
                  <a:lnTo>
                    <a:pt x="358482" y="339305"/>
                  </a:lnTo>
                  <a:lnTo>
                    <a:pt x="348983" y="310134"/>
                  </a:lnTo>
                  <a:lnTo>
                    <a:pt x="343776" y="294144"/>
                  </a:lnTo>
                  <a:lnTo>
                    <a:pt x="339826" y="282028"/>
                  </a:lnTo>
                  <a:lnTo>
                    <a:pt x="339826" y="384441"/>
                  </a:lnTo>
                  <a:lnTo>
                    <a:pt x="339826" y="476669"/>
                  </a:lnTo>
                  <a:lnTo>
                    <a:pt x="339826" y="501827"/>
                  </a:lnTo>
                  <a:lnTo>
                    <a:pt x="339826" y="553948"/>
                  </a:lnTo>
                  <a:lnTo>
                    <a:pt x="339813" y="610489"/>
                  </a:lnTo>
                  <a:lnTo>
                    <a:pt x="339813" y="733755"/>
                  </a:lnTo>
                  <a:lnTo>
                    <a:pt x="333565" y="741807"/>
                  </a:lnTo>
                  <a:lnTo>
                    <a:pt x="324624" y="744347"/>
                  </a:lnTo>
                  <a:lnTo>
                    <a:pt x="313651" y="747077"/>
                  </a:lnTo>
                  <a:lnTo>
                    <a:pt x="302514" y="749058"/>
                  </a:lnTo>
                  <a:lnTo>
                    <a:pt x="290106" y="750366"/>
                  </a:lnTo>
                  <a:lnTo>
                    <a:pt x="287807" y="750366"/>
                  </a:lnTo>
                  <a:lnTo>
                    <a:pt x="279857" y="750646"/>
                  </a:lnTo>
                  <a:lnTo>
                    <a:pt x="271856" y="750366"/>
                  </a:lnTo>
                  <a:lnTo>
                    <a:pt x="269570" y="750366"/>
                  </a:lnTo>
                  <a:lnTo>
                    <a:pt x="226098" y="741807"/>
                  </a:lnTo>
                  <a:lnTo>
                    <a:pt x="219811" y="733755"/>
                  </a:lnTo>
                  <a:lnTo>
                    <a:pt x="219811" y="712584"/>
                  </a:lnTo>
                  <a:lnTo>
                    <a:pt x="219849" y="610489"/>
                  </a:lnTo>
                  <a:lnTo>
                    <a:pt x="238607" y="570738"/>
                  </a:lnTo>
                  <a:lnTo>
                    <a:pt x="279819" y="554342"/>
                  </a:lnTo>
                  <a:lnTo>
                    <a:pt x="302361" y="558736"/>
                  </a:lnTo>
                  <a:lnTo>
                    <a:pt x="321030" y="570738"/>
                  </a:lnTo>
                  <a:lnTo>
                    <a:pt x="334086" y="588619"/>
                  </a:lnTo>
                  <a:lnTo>
                    <a:pt x="339813" y="610489"/>
                  </a:lnTo>
                  <a:lnTo>
                    <a:pt x="339813" y="553948"/>
                  </a:lnTo>
                  <a:lnTo>
                    <a:pt x="327240" y="543636"/>
                  </a:lnTo>
                  <a:lnTo>
                    <a:pt x="312813" y="535851"/>
                  </a:lnTo>
                  <a:lnTo>
                    <a:pt x="296900" y="530936"/>
                  </a:lnTo>
                  <a:lnTo>
                    <a:pt x="279831" y="529209"/>
                  </a:lnTo>
                  <a:lnTo>
                    <a:pt x="262750" y="530936"/>
                  </a:lnTo>
                  <a:lnTo>
                    <a:pt x="246837" y="535851"/>
                  </a:lnTo>
                  <a:lnTo>
                    <a:pt x="232410" y="543636"/>
                  </a:lnTo>
                  <a:lnTo>
                    <a:pt x="219824" y="553948"/>
                  </a:lnTo>
                  <a:lnTo>
                    <a:pt x="219824" y="501827"/>
                  </a:lnTo>
                  <a:lnTo>
                    <a:pt x="339826" y="501827"/>
                  </a:lnTo>
                  <a:lnTo>
                    <a:pt x="339826" y="476669"/>
                  </a:lnTo>
                  <a:lnTo>
                    <a:pt x="219811" y="476669"/>
                  </a:lnTo>
                  <a:lnTo>
                    <a:pt x="219811" y="471157"/>
                  </a:lnTo>
                  <a:lnTo>
                    <a:pt x="219811" y="384441"/>
                  </a:lnTo>
                  <a:lnTo>
                    <a:pt x="339826" y="384441"/>
                  </a:lnTo>
                  <a:lnTo>
                    <a:pt x="339826" y="282028"/>
                  </a:lnTo>
                  <a:lnTo>
                    <a:pt x="322935" y="230200"/>
                  </a:lnTo>
                  <a:lnTo>
                    <a:pt x="322935" y="339305"/>
                  </a:lnTo>
                  <a:lnTo>
                    <a:pt x="322935" y="355295"/>
                  </a:lnTo>
                  <a:lnTo>
                    <a:pt x="288239" y="355295"/>
                  </a:lnTo>
                  <a:lnTo>
                    <a:pt x="288239" y="339305"/>
                  </a:lnTo>
                  <a:lnTo>
                    <a:pt x="322935" y="339305"/>
                  </a:lnTo>
                  <a:lnTo>
                    <a:pt x="322935" y="230200"/>
                  </a:lnTo>
                  <a:lnTo>
                    <a:pt x="297268" y="151447"/>
                  </a:lnTo>
                  <a:lnTo>
                    <a:pt x="297268" y="294144"/>
                  </a:lnTo>
                  <a:lnTo>
                    <a:pt x="297268" y="310134"/>
                  </a:lnTo>
                  <a:lnTo>
                    <a:pt x="271602" y="310134"/>
                  </a:lnTo>
                  <a:lnTo>
                    <a:pt x="271602" y="339305"/>
                  </a:lnTo>
                  <a:lnTo>
                    <a:pt x="271602" y="355295"/>
                  </a:lnTo>
                  <a:lnTo>
                    <a:pt x="236905" y="355295"/>
                  </a:lnTo>
                  <a:lnTo>
                    <a:pt x="236905" y="347840"/>
                  </a:lnTo>
                  <a:lnTo>
                    <a:pt x="236905" y="339305"/>
                  </a:lnTo>
                  <a:lnTo>
                    <a:pt x="271602" y="339305"/>
                  </a:lnTo>
                  <a:lnTo>
                    <a:pt x="271602" y="310134"/>
                  </a:lnTo>
                  <a:lnTo>
                    <a:pt x="262572" y="310134"/>
                  </a:lnTo>
                  <a:lnTo>
                    <a:pt x="262572" y="294144"/>
                  </a:lnTo>
                  <a:lnTo>
                    <a:pt x="297268" y="294144"/>
                  </a:lnTo>
                  <a:lnTo>
                    <a:pt x="297268" y="151447"/>
                  </a:lnTo>
                  <a:lnTo>
                    <a:pt x="282079" y="104838"/>
                  </a:lnTo>
                  <a:lnTo>
                    <a:pt x="286575" y="103809"/>
                  </a:lnTo>
                  <a:lnTo>
                    <a:pt x="289991" y="99771"/>
                  </a:lnTo>
                  <a:lnTo>
                    <a:pt x="289991" y="88607"/>
                  </a:lnTo>
                  <a:lnTo>
                    <a:pt x="284149" y="83604"/>
                  </a:lnTo>
                  <a:lnTo>
                    <a:pt x="273634" y="85928"/>
                  </a:lnTo>
                  <a:lnTo>
                    <a:pt x="270522" y="89230"/>
                  </a:lnTo>
                  <a:lnTo>
                    <a:pt x="268922" y="98780"/>
                  </a:lnTo>
                  <a:lnTo>
                    <a:pt x="272554" y="103682"/>
                  </a:lnTo>
                  <a:lnTo>
                    <a:pt x="277622" y="104838"/>
                  </a:lnTo>
                  <a:lnTo>
                    <a:pt x="198412" y="347840"/>
                  </a:lnTo>
                  <a:lnTo>
                    <a:pt x="194678" y="347840"/>
                  </a:lnTo>
                  <a:lnTo>
                    <a:pt x="194678" y="359321"/>
                  </a:lnTo>
                  <a:lnTo>
                    <a:pt x="194678" y="471157"/>
                  </a:lnTo>
                  <a:lnTo>
                    <a:pt x="170891" y="453732"/>
                  </a:lnTo>
                  <a:lnTo>
                    <a:pt x="170891" y="359321"/>
                  </a:lnTo>
                  <a:lnTo>
                    <a:pt x="194678" y="359321"/>
                  </a:lnTo>
                  <a:lnTo>
                    <a:pt x="194678" y="347840"/>
                  </a:lnTo>
                  <a:lnTo>
                    <a:pt x="191846" y="347840"/>
                  </a:lnTo>
                  <a:lnTo>
                    <a:pt x="171983" y="286905"/>
                  </a:lnTo>
                  <a:lnTo>
                    <a:pt x="176949" y="286245"/>
                  </a:lnTo>
                  <a:lnTo>
                    <a:pt x="180784" y="282028"/>
                  </a:lnTo>
                  <a:lnTo>
                    <a:pt x="180784" y="270510"/>
                  </a:lnTo>
                  <a:lnTo>
                    <a:pt x="174929" y="265506"/>
                  </a:lnTo>
                  <a:lnTo>
                    <a:pt x="164325" y="267868"/>
                  </a:lnTo>
                  <a:lnTo>
                    <a:pt x="161188" y="271310"/>
                  </a:lnTo>
                  <a:lnTo>
                    <a:pt x="159778" y="281178"/>
                  </a:lnTo>
                  <a:lnTo>
                    <a:pt x="163931" y="286245"/>
                  </a:lnTo>
                  <a:lnTo>
                    <a:pt x="164503" y="286245"/>
                  </a:lnTo>
                  <a:lnTo>
                    <a:pt x="169316" y="286905"/>
                  </a:lnTo>
                  <a:lnTo>
                    <a:pt x="145719" y="359321"/>
                  </a:lnTo>
                  <a:lnTo>
                    <a:pt x="145745" y="449681"/>
                  </a:lnTo>
                  <a:lnTo>
                    <a:pt x="146659" y="457428"/>
                  </a:lnTo>
                  <a:lnTo>
                    <a:pt x="149313" y="464654"/>
                  </a:lnTo>
                  <a:lnTo>
                    <a:pt x="153670" y="471157"/>
                  </a:lnTo>
                  <a:lnTo>
                    <a:pt x="159283" y="476389"/>
                  </a:lnTo>
                  <a:lnTo>
                    <a:pt x="194005" y="501827"/>
                  </a:lnTo>
                  <a:lnTo>
                    <a:pt x="194678" y="502348"/>
                  </a:lnTo>
                  <a:lnTo>
                    <a:pt x="194652" y="535851"/>
                  </a:lnTo>
                  <a:lnTo>
                    <a:pt x="194538" y="614489"/>
                  </a:lnTo>
                  <a:lnTo>
                    <a:pt x="194691" y="614489"/>
                  </a:lnTo>
                  <a:lnTo>
                    <a:pt x="194665" y="696061"/>
                  </a:lnTo>
                  <a:lnTo>
                    <a:pt x="191960" y="705129"/>
                  </a:lnTo>
                  <a:lnTo>
                    <a:pt x="185293" y="710958"/>
                  </a:lnTo>
                  <a:lnTo>
                    <a:pt x="185064" y="710958"/>
                  </a:lnTo>
                  <a:lnTo>
                    <a:pt x="176657" y="712533"/>
                  </a:lnTo>
                  <a:lnTo>
                    <a:pt x="136372" y="679005"/>
                  </a:lnTo>
                  <a:lnTo>
                    <a:pt x="108229" y="642112"/>
                  </a:lnTo>
                  <a:lnTo>
                    <a:pt x="84099" y="599160"/>
                  </a:lnTo>
                  <a:lnTo>
                    <a:pt x="64465" y="550862"/>
                  </a:lnTo>
                  <a:lnTo>
                    <a:pt x="49834" y="498017"/>
                  </a:lnTo>
                  <a:lnTo>
                    <a:pt x="40690" y="441337"/>
                  </a:lnTo>
                  <a:lnTo>
                    <a:pt x="37541" y="381609"/>
                  </a:lnTo>
                  <a:lnTo>
                    <a:pt x="40157" y="327075"/>
                  </a:lnTo>
                  <a:lnTo>
                    <a:pt x="47790" y="275031"/>
                  </a:lnTo>
                  <a:lnTo>
                    <a:pt x="60045" y="226034"/>
                  </a:lnTo>
                  <a:lnTo>
                    <a:pt x="76555" y="180670"/>
                  </a:lnTo>
                  <a:lnTo>
                    <a:pt x="96951" y="139509"/>
                  </a:lnTo>
                  <a:lnTo>
                    <a:pt x="120853" y="103098"/>
                  </a:lnTo>
                  <a:lnTo>
                    <a:pt x="147878" y="72034"/>
                  </a:lnTo>
                  <a:lnTo>
                    <a:pt x="177673" y="46888"/>
                  </a:lnTo>
                  <a:lnTo>
                    <a:pt x="244030" y="16586"/>
                  </a:lnTo>
                  <a:lnTo>
                    <a:pt x="279857" y="12585"/>
                  </a:lnTo>
                  <a:lnTo>
                    <a:pt x="315671" y="16586"/>
                  </a:lnTo>
                  <a:lnTo>
                    <a:pt x="382028" y="46888"/>
                  </a:lnTo>
                  <a:lnTo>
                    <a:pt x="411810" y="72034"/>
                  </a:lnTo>
                  <a:lnTo>
                    <a:pt x="438848" y="103098"/>
                  </a:lnTo>
                  <a:lnTo>
                    <a:pt x="462749" y="139509"/>
                  </a:lnTo>
                  <a:lnTo>
                    <a:pt x="483158" y="180670"/>
                  </a:lnTo>
                  <a:lnTo>
                    <a:pt x="499668" y="226034"/>
                  </a:lnTo>
                  <a:lnTo>
                    <a:pt x="511937" y="275031"/>
                  </a:lnTo>
                  <a:lnTo>
                    <a:pt x="519569" y="327075"/>
                  </a:lnTo>
                  <a:lnTo>
                    <a:pt x="522198" y="381609"/>
                  </a:lnTo>
                  <a:lnTo>
                    <a:pt x="522198" y="190576"/>
                  </a:lnTo>
                  <a:lnTo>
                    <a:pt x="503034" y="151079"/>
                  </a:lnTo>
                  <a:lnTo>
                    <a:pt x="479031" y="113296"/>
                  </a:lnTo>
                  <a:lnTo>
                    <a:pt x="445236" y="73444"/>
                  </a:lnTo>
                  <a:lnTo>
                    <a:pt x="407797" y="41846"/>
                  </a:lnTo>
                  <a:lnTo>
                    <a:pt x="367334" y="18834"/>
                  </a:lnTo>
                  <a:lnTo>
                    <a:pt x="324485" y="4775"/>
                  </a:lnTo>
                  <a:lnTo>
                    <a:pt x="279857" y="0"/>
                  </a:lnTo>
                  <a:lnTo>
                    <a:pt x="235216" y="4775"/>
                  </a:lnTo>
                  <a:lnTo>
                    <a:pt x="192354" y="18834"/>
                  </a:lnTo>
                  <a:lnTo>
                    <a:pt x="151879" y="41846"/>
                  </a:lnTo>
                  <a:lnTo>
                    <a:pt x="114439" y="73444"/>
                  </a:lnTo>
                  <a:lnTo>
                    <a:pt x="80632" y="113296"/>
                  </a:lnTo>
                  <a:lnTo>
                    <a:pt x="56603" y="151079"/>
                  </a:lnTo>
                  <a:lnTo>
                    <a:pt x="36614" y="192290"/>
                  </a:lnTo>
                  <a:lnTo>
                    <a:pt x="20815" y="236435"/>
                  </a:lnTo>
                  <a:lnTo>
                    <a:pt x="9347" y="283032"/>
                  </a:lnTo>
                  <a:lnTo>
                    <a:pt x="2349" y="331584"/>
                  </a:lnTo>
                  <a:lnTo>
                    <a:pt x="0" y="381609"/>
                  </a:lnTo>
                  <a:lnTo>
                    <a:pt x="2349" y="431647"/>
                  </a:lnTo>
                  <a:lnTo>
                    <a:pt x="9347" y="480212"/>
                  </a:lnTo>
                  <a:lnTo>
                    <a:pt x="20815" y="526808"/>
                  </a:lnTo>
                  <a:lnTo>
                    <a:pt x="36537" y="570738"/>
                  </a:lnTo>
                  <a:lnTo>
                    <a:pt x="36614" y="570953"/>
                  </a:lnTo>
                  <a:lnTo>
                    <a:pt x="56603" y="612165"/>
                  </a:lnTo>
                  <a:lnTo>
                    <a:pt x="80645" y="649947"/>
                  </a:lnTo>
                  <a:lnTo>
                    <a:pt x="106108" y="681113"/>
                  </a:lnTo>
                  <a:lnTo>
                    <a:pt x="133794" y="707529"/>
                  </a:lnTo>
                  <a:lnTo>
                    <a:pt x="194691" y="745426"/>
                  </a:lnTo>
                  <a:lnTo>
                    <a:pt x="234530" y="758317"/>
                  </a:lnTo>
                  <a:lnTo>
                    <a:pt x="279844" y="763231"/>
                  </a:lnTo>
                  <a:lnTo>
                    <a:pt x="295097" y="762685"/>
                  </a:lnTo>
                  <a:lnTo>
                    <a:pt x="339813" y="754532"/>
                  </a:lnTo>
                  <a:lnTo>
                    <a:pt x="351663" y="750646"/>
                  </a:lnTo>
                  <a:lnTo>
                    <a:pt x="352488" y="750366"/>
                  </a:lnTo>
                  <a:lnTo>
                    <a:pt x="358749" y="747991"/>
                  </a:lnTo>
                  <a:lnTo>
                    <a:pt x="364972" y="745426"/>
                  </a:lnTo>
                  <a:lnTo>
                    <a:pt x="396252" y="729018"/>
                  </a:lnTo>
                  <a:lnTo>
                    <a:pt x="418896" y="712584"/>
                  </a:lnTo>
                  <a:lnTo>
                    <a:pt x="425869" y="707529"/>
                  </a:lnTo>
                  <a:lnTo>
                    <a:pt x="453542" y="681113"/>
                  </a:lnTo>
                  <a:lnTo>
                    <a:pt x="479005" y="649947"/>
                  </a:lnTo>
                  <a:lnTo>
                    <a:pt x="503034" y="612165"/>
                  </a:lnTo>
                  <a:lnTo>
                    <a:pt x="523036" y="570953"/>
                  </a:lnTo>
                  <a:lnTo>
                    <a:pt x="538835" y="526808"/>
                  </a:lnTo>
                  <a:lnTo>
                    <a:pt x="550303" y="480212"/>
                  </a:lnTo>
                  <a:lnTo>
                    <a:pt x="557301" y="431647"/>
                  </a:lnTo>
                  <a:lnTo>
                    <a:pt x="559663" y="381609"/>
                  </a:lnTo>
                  <a:close/>
                </a:path>
              </a:pathLst>
            </a:custGeom>
            <a:solidFill>
              <a:srgbClr val="002857"/>
            </a:solidFill>
          </p:spPr>
          <p:txBody>
            <a:bodyPr wrap="square" lIns="0" tIns="0" rIns="0" bIns="0" rtlCol="0"/>
            <a:lstStyle/>
            <a:p>
              <a:endParaRPr/>
            </a:p>
          </p:txBody>
        </p:sp>
        <p:pic>
          <p:nvPicPr>
            <p:cNvPr id="16" name="object 4">
              <a:extLst>
                <a:ext uri="{FF2B5EF4-FFF2-40B4-BE49-F238E27FC236}">
                  <a16:creationId xmlns:a16="http://schemas.microsoft.com/office/drawing/2014/main" id="{57CFFEE2-9DC0-4BFB-BCC7-518D5FECB36F}"/>
                </a:ext>
              </a:extLst>
            </p:cNvPr>
            <p:cNvPicPr/>
            <p:nvPr/>
          </p:nvPicPr>
          <p:blipFill>
            <a:blip r:embed="rId3" cstate="screen">
              <a:extLst>
                <a:ext uri="{28A0092B-C50C-407E-A947-70E740481C1C}">
                  <a14:useLocalDpi xmlns:a14="http://schemas.microsoft.com/office/drawing/2010/main"/>
                </a:ext>
              </a:extLst>
            </a:blip>
            <a:stretch>
              <a:fillRect/>
            </a:stretch>
          </p:blipFill>
          <p:spPr>
            <a:xfrm>
              <a:off x="591408" y="6394598"/>
              <a:ext cx="90462" cy="90449"/>
            </a:xfrm>
            <a:prstGeom prst="rect">
              <a:avLst/>
            </a:prstGeom>
          </p:spPr>
        </p:pic>
      </p:gr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121454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Title-Opt 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55A5DE-32F8-D7B7-4A28-3D6DF6870AB0}"/>
              </a:ext>
            </a:extLst>
          </p:cNvPr>
          <p:cNvSpPr/>
          <p:nvPr userDrawn="1"/>
        </p:nvSpPr>
        <p:spPr>
          <a:xfrm>
            <a:off x="0" y="0"/>
            <a:ext cx="12185651" cy="5897880"/>
          </a:xfrm>
          <a:prstGeom prst="rect">
            <a:avLst/>
          </a:prstGeom>
          <a:solidFill>
            <a:srgbClr val="A762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white and grey diamonds&#10;&#10;Description automatically generated">
            <a:extLst>
              <a:ext uri="{FF2B5EF4-FFF2-40B4-BE49-F238E27FC236}">
                <a16:creationId xmlns:a16="http://schemas.microsoft.com/office/drawing/2014/main" id="{32BA69A8-D621-C39B-DEFF-AC40556E2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6350" y="0"/>
            <a:ext cx="12185650" cy="6861574"/>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a:t>Divider</a:t>
            </a:r>
            <a:r>
              <a:rPr lang="en-US" spc="-65"/>
              <a:t> </a:t>
            </a:r>
            <a:r>
              <a:rPr lang="en-US"/>
              <a:t>Title</a:t>
            </a:r>
            <a:r>
              <a:rPr lang="en-US" spc="-60"/>
              <a:t> </a:t>
            </a:r>
            <a:r>
              <a:rPr lang="en-US"/>
              <a:t>Goes</a:t>
            </a:r>
            <a:r>
              <a:rPr lang="en-US" spc="-60"/>
              <a:t> </a:t>
            </a:r>
            <a:r>
              <a:rPr lang="en-US" spc="-20"/>
              <a:t>Here </a:t>
            </a:r>
            <a:r>
              <a:rPr lang="en-US"/>
              <a:t>Across</a:t>
            </a:r>
            <a:r>
              <a:rPr lang="en-US" spc="-180"/>
              <a:t> </a:t>
            </a:r>
            <a:r>
              <a:rPr lang="en-US" spc="-380"/>
              <a:t>T</a:t>
            </a:r>
            <a:r>
              <a:rPr lang="en-US" spc="114"/>
              <a:t>w</a:t>
            </a:r>
            <a:r>
              <a:rPr lang="en-US" spc="120"/>
              <a:t>o</a:t>
            </a:r>
            <a:r>
              <a:rPr lang="en-US" spc="-175"/>
              <a:t> </a:t>
            </a:r>
            <a:r>
              <a:rPr lang="en-US" spc="-10"/>
              <a:t>Lines</a:t>
            </a:r>
            <a:endParaRPr lang="en-US"/>
          </a:p>
        </p:txBody>
      </p:sp>
      <p:sp>
        <p:nvSpPr>
          <p:cNvPr id="6" name="object 10">
            <a:extLst>
              <a:ext uri="{FF2B5EF4-FFF2-40B4-BE49-F238E27FC236}">
                <a16:creationId xmlns:a16="http://schemas.microsoft.com/office/drawing/2014/main" id="{E7C50EEB-B298-D88B-0C46-A3615968A998}"/>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spTree>
    <p:extLst>
      <p:ext uri="{BB962C8B-B14F-4D97-AF65-F5344CB8AC3E}">
        <p14:creationId xmlns:p14="http://schemas.microsoft.com/office/powerpoint/2010/main" val="16619563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Section Title-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640361" y="3223335"/>
            <a:ext cx="7881336" cy="1006792"/>
          </a:xfrm>
          <a:prstGeom prst="rect">
            <a:avLst/>
          </a:prstGeom>
        </p:spPr>
        <p:txBody>
          <a:bodyPr anchor="b">
            <a:normAutofit/>
          </a:bodyPr>
          <a:lstStyle>
            <a:lvl1pPr algn="l">
              <a:defRPr sz="5500" baseline="0">
                <a:solidFill>
                  <a:schemeClr val="bg1"/>
                </a:solidFill>
              </a:defRPr>
            </a:lvl1pPr>
          </a:lstStyle>
          <a:p>
            <a:r>
              <a:rPr lang="en-US"/>
              <a:t>Divider</a:t>
            </a:r>
            <a:r>
              <a:rPr lang="en-US" spc="-65"/>
              <a:t> </a:t>
            </a:r>
            <a:r>
              <a:rPr lang="en-US"/>
              <a:t>Title</a:t>
            </a:r>
            <a:r>
              <a:rPr lang="en-US" spc="-60"/>
              <a:t> </a:t>
            </a:r>
            <a:r>
              <a:rPr lang="en-US"/>
              <a:t>Goes</a:t>
            </a:r>
            <a:r>
              <a:rPr lang="en-US" spc="-60"/>
              <a:t> </a:t>
            </a:r>
            <a:r>
              <a:rPr lang="en-US" spc="-20"/>
              <a:t>Here </a:t>
            </a:r>
            <a:r>
              <a:rPr lang="en-US"/>
              <a:t>Across</a:t>
            </a:r>
            <a:r>
              <a:rPr lang="en-US" spc="-180"/>
              <a:t> </a:t>
            </a:r>
            <a:r>
              <a:rPr lang="en-US" spc="-380"/>
              <a:t>T</a:t>
            </a:r>
            <a:r>
              <a:rPr lang="en-US" spc="114"/>
              <a:t>w</a:t>
            </a:r>
            <a:r>
              <a:rPr lang="en-US" spc="120"/>
              <a:t>o</a:t>
            </a:r>
            <a:r>
              <a:rPr lang="en-US" spc="-175"/>
              <a:t> </a:t>
            </a:r>
            <a:r>
              <a:rPr lang="en-US" spc="-10"/>
              <a:t>Lines</a:t>
            </a:r>
            <a:endParaRPr lang="en-US"/>
          </a:p>
        </p:txBody>
      </p:sp>
      <p:sp>
        <p:nvSpPr>
          <p:cNvPr id="3" name="Rectangle 2">
            <a:extLst>
              <a:ext uri="{FF2B5EF4-FFF2-40B4-BE49-F238E27FC236}">
                <a16:creationId xmlns:a16="http://schemas.microsoft.com/office/drawing/2014/main" id="{3FBE4DFC-0610-FBC6-745A-CAC9FA799622}"/>
              </a:ext>
            </a:extLst>
          </p:cNvPr>
          <p:cNvSpPr/>
          <p:nvPr userDrawn="1"/>
        </p:nvSpPr>
        <p:spPr>
          <a:xfrm>
            <a:off x="0" y="5867400"/>
            <a:ext cx="12192000" cy="990600"/>
          </a:xfrm>
          <a:prstGeom prst="rect">
            <a:avLst/>
          </a:prstGeom>
          <a:solidFill>
            <a:srgbClr val="FE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60AD407E-098D-3451-7CDC-9A91D9B3205A}"/>
              </a:ext>
            </a:extLst>
          </p:cNvPr>
          <p:cNvGrpSpPr/>
          <p:nvPr userDrawn="1"/>
        </p:nvGrpSpPr>
        <p:grpSpPr>
          <a:xfrm>
            <a:off x="614363" y="6077806"/>
            <a:ext cx="10997058" cy="543935"/>
            <a:chOff x="614363" y="6077806"/>
            <a:chExt cx="10997058" cy="543935"/>
          </a:xfrm>
        </p:grpSpPr>
        <p:sp>
          <p:nvSpPr>
            <p:cNvPr id="6" name="object 4">
              <a:extLst>
                <a:ext uri="{FF2B5EF4-FFF2-40B4-BE49-F238E27FC236}">
                  <a16:creationId xmlns:a16="http://schemas.microsoft.com/office/drawing/2014/main" id="{B1F11977-3D8F-8BF7-0DF6-3330F3D5DD18}"/>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7" name="Picture 6" descr="Blue text on a black background&#10;&#10;Description automatically generated">
              <a:extLst>
                <a:ext uri="{FF2B5EF4-FFF2-40B4-BE49-F238E27FC236}">
                  <a16:creationId xmlns:a16="http://schemas.microsoft.com/office/drawing/2014/main" id="{261C1002-3E01-5942-DAEF-99A8DEEE31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8" name="object 10">
              <a:extLst>
                <a:ext uri="{FF2B5EF4-FFF2-40B4-BE49-F238E27FC236}">
                  <a16:creationId xmlns:a16="http://schemas.microsoft.com/office/drawing/2014/main" id="{90CFA673-C3AD-085B-E48F-38CE9F6BDB97}"/>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grpSp>
    </p:spTree>
    <p:extLst>
      <p:ext uri="{BB962C8B-B14F-4D97-AF65-F5344CB8AC3E}">
        <p14:creationId xmlns:p14="http://schemas.microsoft.com/office/powerpoint/2010/main" val="31551607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Title-Opt 1">
    <p:bg>
      <p:bgPr>
        <a:solidFill>
          <a:srgbClr val="FFC501"/>
        </a:solidFill>
        <a:effectLst/>
      </p:bgPr>
    </p:bg>
    <p:spTree>
      <p:nvGrpSpPr>
        <p:cNvPr id="1" name=""/>
        <p:cNvGrpSpPr/>
        <p:nvPr/>
      </p:nvGrpSpPr>
      <p:grpSpPr>
        <a:xfrm>
          <a:off x="0" y="0"/>
          <a:ext cx="0" cy="0"/>
          <a:chOff x="0" y="0"/>
          <a:chExt cx="0" cy="0"/>
        </a:xfrm>
      </p:grpSpPr>
      <p:pic>
        <p:nvPicPr>
          <p:cNvPr id="5" name="Picture 4" descr="A black background with white and grey diamonds&#10;&#10;Description automatically generated">
            <a:extLst>
              <a:ext uri="{FF2B5EF4-FFF2-40B4-BE49-F238E27FC236}">
                <a16:creationId xmlns:a16="http://schemas.microsoft.com/office/drawing/2014/main" id="{1DB705BD-82B7-771F-51CD-7BAAD4AAD1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pic>
        <p:nvPicPr>
          <p:cNvPr id="8" name="Picture 7" descr="A white lines in a black background&#10;&#10;Description automatically generated">
            <a:extLst>
              <a:ext uri="{FF2B5EF4-FFF2-40B4-BE49-F238E27FC236}">
                <a16:creationId xmlns:a16="http://schemas.microsoft.com/office/drawing/2014/main" id="{BE4166D4-7D73-6329-0949-CA66CC123E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800" y="609600"/>
            <a:ext cx="1813932" cy="906966"/>
          </a:xfrm>
          <a:prstGeom prst="rect">
            <a:avLst/>
          </a:prstGeom>
        </p:spPr>
      </p:pic>
      <p:sp>
        <p:nvSpPr>
          <p:cNvPr id="2" name="Title 1">
            <a:extLst>
              <a:ext uri="{FF2B5EF4-FFF2-40B4-BE49-F238E27FC236}">
                <a16:creationId xmlns:a16="http://schemas.microsoft.com/office/drawing/2014/main" id="{4E610FF4-EB0A-6636-C3CD-B2624DB74D7C}"/>
              </a:ext>
            </a:extLst>
          </p:cNvPr>
          <p:cNvSpPr>
            <a:spLocks noGrp="1"/>
          </p:cNvSpPr>
          <p:nvPr>
            <p:ph type="ctrTitle" hasCustomPrompt="1"/>
          </p:nvPr>
        </p:nvSpPr>
        <p:spPr>
          <a:xfrm>
            <a:off x="3101480" y="3223335"/>
            <a:ext cx="5989040" cy="1006792"/>
          </a:xfrm>
          <a:prstGeom prst="rect">
            <a:avLst/>
          </a:prstGeom>
        </p:spPr>
        <p:txBody>
          <a:bodyPr anchor="b">
            <a:normAutofit/>
          </a:bodyPr>
          <a:lstStyle>
            <a:lvl1pPr algn="ctr">
              <a:defRPr sz="4200" baseline="0"/>
            </a:lvl1pPr>
          </a:lstStyle>
          <a:p>
            <a:r>
              <a:rPr lang="en-US"/>
              <a:t>“Place text for a quote here. It can be as long as you need it to be.”</a:t>
            </a:r>
          </a:p>
        </p:txBody>
      </p:sp>
      <p:sp>
        <p:nvSpPr>
          <p:cNvPr id="14" name="Text Placeholder 13">
            <a:extLst>
              <a:ext uri="{FF2B5EF4-FFF2-40B4-BE49-F238E27FC236}">
                <a16:creationId xmlns:a16="http://schemas.microsoft.com/office/drawing/2014/main" id="{2D01AA39-AED9-2A83-3317-AD2011071A6E}"/>
              </a:ext>
            </a:extLst>
          </p:cNvPr>
          <p:cNvSpPr>
            <a:spLocks noGrp="1"/>
          </p:cNvSpPr>
          <p:nvPr>
            <p:ph type="body" sz="quarter" idx="10" hasCustomPrompt="1"/>
          </p:nvPr>
        </p:nvSpPr>
        <p:spPr>
          <a:xfrm>
            <a:off x="3101975" y="4495800"/>
            <a:ext cx="5988050" cy="457200"/>
          </a:xfrm>
        </p:spPr>
        <p:txBody>
          <a:bodyPr>
            <a:noAutofit/>
          </a:bodyPr>
          <a:lstStyle>
            <a:lvl1pPr algn="ctr">
              <a:defRPr sz="2700" cap="all" baseline="0">
                <a:solidFill>
                  <a:srgbClr val="A7621C"/>
                </a:solidFill>
                <a:latin typeface="Figtree" pitchFamily="2" charset="0"/>
              </a:defRPr>
            </a:lvl1pPr>
          </a:lstStyle>
          <a:p>
            <a:pPr lvl="0"/>
            <a:r>
              <a:rPr lang="en-US"/>
              <a:t>Full Name</a:t>
            </a:r>
          </a:p>
        </p:txBody>
      </p:sp>
    </p:spTree>
    <p:extLst>
      <p:ext uri="{BB962C8B-B14F-4D97-AF65-F5344CB8AC3E}">
        <p14:creationId xmlns:p14="http://schemas.microsoft.com/office/powerpoint/2010/main" val="134699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Title-Opt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8474C14-956F-DFAB-B144-D50CE1855D3B}"/>
              </a:ext>
            </a:extLst>
          </p:cNvPr>
          <p:cNvSpPr>
            <a:spLocks noGrp="1"/>
          </p:cNvSpPr>
          <p:nvPr>
            <p:ph type="ctrTitle" hasCustomPrompt="1"/>
          </p:nvPr>
        </p:nvSpPr>
        <p:spPr>
          <a:xfrm>
            <a:off x="609600" y="3223335"/>
            <a:ext cx="5989040" cy="1006792"/>
          </a:xfrm>
          <a:prstGeom prst="rect">
            <a:avLst/>
          </a:prstGeom>
        </p:spPr>
        <p:txBody>
          <a:bodyPr anchor="b">
            <a:normAutofit/>
          </a:bodyPr>
          <a:lstStyle>
            <a:lvl1pPr algn="ctr">
              <a:defRPr sz="4200" baseline="0">
                <a:solidFill>
                  <a:schemeClr val="bg1"/>
                </a:solidFill>
              </a:defRPr>
            </a:lvl1pPr>
          </a:lstStyle>
          <a:p>
            <a:r>
              <a:rPr lang="en-US"/>
              <a:t>“Place text for a quote here. It can be as long as you need it to be.”</a:t>
            </a:r>
          </a:p>
        </p:txBody>
      </p:sp>
      <p:sp>
        <p:nvSpPr>
          <p:cNvPr id="11" name="Text Placeholder 13">
            <a:extLst>
              <a:ext uri="{FF2B5EF4-FFF2-40B4-BE49-F238E27FC236}">
                <a16:creationId xmlns:a16="http://schemas.microsoft.com/office/drawing/2014/main" id="{B0B4A123-F524-CF78-571E-214596195E67}"/>
              </a:ext>
            </a:extLst>
          </p:cNvPr>
          <p:cNvSpPr>
            <a:spLocks noGrp="1"/>
          </p:cNvSpPr>
          <p:nvPr>
            <p:ph type="body" sz="quarter" idx="10" hasCustomPrompt="1"/>
          </p:nvPr>
        </p:nvSpPr>
        <p:spPr>
          <a:xfrm>
            <a:off x="610095" y="4495800"/>
            <a:ext cx="5988050" cy="457200"/>
          </a:xfrm>
        </p:spPr>
        <p:txBody>
          <a:bodyPr>
            <a:noAutofit/>
          </a:bodyPr>
          <a:lstStyle>
            <a:lvl1pPr algn="ctr">
              <a:defRPr sz="2700" cap="all" baseline="0">
                <a:solidFill>
                  <a:schemeClr val="bg1"/>
                </a:solidFill>
                <a:latin typeface="Figtree" pitchFamily="2" charset="0"/>
              </a:defRPr>
            </a:lvl1pPr>
          </a:lstStyle>
          <a:p>
            <a:pPr lvl="0"/>
            <a:r>
              <a:rPr lang="en-US"/>
              <a:t>Full Name</a:t>
            </a:r>
          </a:p>
        </p:txBody>
      </p:sp>
      <p:pic>
        <p:nvPicPr>
          <p:cNvPr id="14" name="Picture 13" descr="A yellow sunburst with black background&#10;&#10;Description automatically generated">
            <a:extLst>
              <a:ext uri="{FF2B5EF4-FFF2-40B4-BE49-F238E27FC236}">
                <a16:creationId xmlns:a16="http://schemas.microsoft.com/office/drawing/2014/main" id="{D240D519-0F18-AD22-7358-5DF35C57D18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36508" y="628004"/>
            <a:ext cx="1736121" cy="868061"/>
          </a:xfrm>
          <a:prstGeom prst="rect">
            <a:avLst/>
          </a:prstGeom>
        </p:spPr>
      </p:pic>
      <p:pic>
        <p:nvPicPr>
          <p:cNvPr id="16" name="Picture 15" descr="A yellow sunburst with black background&#10;&#10;Description automatically generated">
            <a:extLst>
              <a:ext uri="{FF2B5EF4-FFF2-40B4-BE49-F238E27FC236}">
                <a16:creationId xmlns:a16="http://schemas.microsoft.com/office/drawing/2014/main" id="{3573963F-E96D-5070-C17B-E70430D20F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2736508" y="5451149"/>
            <a:ext cx="1736121" cy="868061"/>
          </a:xfrm>
          <a:prstGeom prst="rect">
            <a:avLst/>
          </a:prstGeom>
        </p:spPr>
      </p:pic>
    </p:spTree>
    <p:extLst>
      <p:ext uri="{BB962C8B-B14F-4D97-AF65-F5344CB8AC3E}">
        <p14:creationId xmlns:p14="http://schemas.microsoft.com/office/powerpoint/2010/main" val="32680789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pening-Opt 1 (edit one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pic>
        <p:nvPicPr>
          <p:cNvPr id="40" name="Picture 39">
            <a:extLst>
              <a:ext uri="{FF2B5EF4-FFF2-40B4-BE49-F238E27FC236}">
                <a16:creationId xmlns:a16="http://schemas.microsoft.com/office/drawing/2014/main" id="{5EA8058E-96B3-51FC-AC09-C49C4CFB508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Tree>
    <p:extLst>
      <p:ext uri="{BB962C8B-B14F-4D97-AF65-F5344CB8AC3E}">
        <p14:creationId xmlns:p14="http://schemas.microsoft.com/office/powerpoint/2010/main" val="1343695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rts W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10744200" cy="531812"/>
          </a:xfrm>
        </p:spPr>
        <p:txBody>
          <a:bodyPr anchor="t" anchorCtr="0">
            <a:noAutofit/>
          </a:bodyPr>
          <a:lstStyle>
            <a:lvl1pPr>
              <a:defRPr sz="3400" baseline="0"/>
            </a:lvl1pPr>
          </a:lstStyle>
          <a:p>
            <a:r>
              <a:rPr lang="en-US"/>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1" y="2590800"/>
            <a:ext cx="2743199"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2743199"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Headline info for the chart</a:t>
            </a:r>
          </a:p>
        </p:txBody>
      </p:sp>
    </p:spTree>
    <p:extLst>
      <p:ext uri="{BB962C8B-B14F-4D97-AF65-F5344CB8AC3E}">
        <p14:creationId xmlns:p14="http://schemas.microsoft.com/office/powerpoint/2010/main" val="328882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rts Sidebar">
    <p:spTree>
      <p:nvGrpSpPr>
        <p:cNvPr id="1" name=""/>
        <p:cNvGrpSpPr/>
        <p:nvPr/>
      </p:nvGrpSpPr>
      <p:grpSpPr>
        <a:xfrm>
          <a:off x="0" y="0"/>
          <a:ext cx="0" cy="0"/>
          <a:chOff x="0" y="0"/>
          <a:chExt cx="0" cy="0"/>
        </a:xfrm>
      </p:grpSpPr>
      <p:pic>
        <p:nvPicPr>
          <p:cNvPr id="5" name="Picture 4" descr="A black and white rectangle&#10;&#10;Description automatically generated">
            <a:extLst>
              <a:ext uri="{FF2B5EF4-FFF2-40B4-BE49-F238E27FC236}">
                <a16:creationId xmlns:a16="http://schemas.microsoft.com/office/drawing/2014/main" id="{1D69226A-5AE5-672B-D73E-D79EA3C6FC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3574"/>
            <a:ext cx="12185650" cy="6861574"/>
          </a:xfrm>
          <a:prstGeom prst="rect">
            <a:avLst/>
          </a:prstGeom>
        </p:spPr>
      </p:pic>
      <p:sp>
        <p:nvSpPr>
          <p:cNvPr id="2" name="Title 1">
            <a:extLst>
              <a:ext uri="{FF2B5EF4-FFF2-40B4-BE49-F238E27FC236}">
                <a16:creationId xmlns:a16="http://schemas.microsoft.com/office/drawing/2014/main" id="{B12EA7CA-91EF-E6E4-168F-CD9F2AF3AAA2}"/>
              </a:ext>
            </a:extLst>
          </p:cNvPr>
          <p:cNvSpPr>
            <a:spLocks noGrp="1"/>
          </p:cNvSpPr>
          <p:nvPr>
            <p:ph type="title" hasCustomPrompt="1"/>
          </p:nvPr>
        </p:nvSpPr>
        <p:spPr>
          <a:xfrm>
            <a:off x="685800" y="457200"/>
            <a:ext cx="4648200" cy="531812"/>
          </a:xfrm>
        </p:spPr>
        <p:txBody>
          <a:bodyPr anchor="t" anchorCtr="0">
            <a:noAutofit/>
          </a:bodyPr>
          <a:lstStyle>
            <a:lvl1pPr>
              <a:defRPr sz="3400" baseline="0"/>
            </a:lvl1pPr>
          </a:lstStyle>
          <a:p>
            <a:r>
              <a:rPr lang="en-US"/>
              <a:t>Title for a chart</a:t>
            </a:r>
          </a:p>
        </p:txBody>
      </p:sp>
      <p:sp>
        <p:nvSpPr>
          <p:cNvPr id="4" name="Text Placeholder 3">
            <a:extLst>
              <a:ext uri="{FF2B5EF4-FFF2-40B4-BE49-F238E27FC236}">
                <a16:creationId xmlns:a16="http://schemas.microsoft.com/office/drawing/2014/main" id="{B45C8A0C-98B9-4D37-BFA1-247595D5A62A}"/>
              </a:ext>
            </a:extLst>
          </p:cNvPr>
          <p:cNvSpPr>
            <a:spLocks noGrp="1"/>
          </p:cNvSpPr>
          <p:nvPr>
            <p:ph type="body" sz="half" idx="2"/>
          </p:nvPr>
        </p:nvSpPr>
        <p:spPr>
          <a:xfrm>
            <a:off x="685800" y="2590800"/>
            <a:ext cx="4657725" cy="27447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2">
            <a:extLst>
              <a:ext uri="{FF2B5EF4-FFF2-40B4-BE49-F238E27FC236}">
                <a16:creationId xmlns:a16="http://schemas.microsoft.com/office/drawing/2014/main" id="{F6E4ED09-3361-9796-325A-B35BFB20276A}"/>
              </a:ext>
            </a:extLst>
          </p:cNvPr>
          <p:cNvSpPr>
            <a:spLocks noGrp="1"/>
          </p:cNvSpPr>
          <p:nvPr>
            <p:ph type="body" idx="11" hasCustomPrompt="1"/>
          </p:nvPr>
        </p:nvSpPr>
        <p:spPr>
          <a:xfrm>
            <a:off x="695326" y="1600200"/>
            <a:ext cx="4648200" cy="823912"/>
          </a:xfrm>
          <a:prstGeom prst="rect">
            <a:avLst/>
          </a:prstGeom>
        </p:spPr>
        <p:txBody>
          <a:bodyPr anchor="b"/>
          <a:lstStyle>
            <a:lvl1pPr marL="0" indent="0">
              <a:buNone/>
              <a:defRPr sz="2000" b="0" i="0" baseline="0">
                <a:solidFill>
                  <a:srgbClr val="002B4F"/>
                </a:solidFill>
                <a:latin typeface="Besley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2700" marR="117475">
              <a:lnSpc>
                <a:spcPct val="100000"/>
              </a:lnSpc>
              <a:spcBef>
                <a:spcPts val="100"/>
              </a:spcBef>
            </a:pPr>
            <a:r>
              <a:rPr lang="en-US" spc="-10"/>
              <a:t>Headline info for the chart</a:t>
            </a:r>
          </a:p>
        </p:txBody>
      </p:sp>
      <p:grpSp>
        <p:nvGrpSpPr>
          <p:cNvPr id="7" name="Group 6">
            <a:extLst>
              <a:ext uri="{FF2B5EF4-FFF2-40B4-BE49-F238E27FC236}">
                <a16:creationId xmlns:a16="http://schemas.microsoft.com/office/drawing/2014/main" id="{FD7EFFB3-FCA5-9B77-4C5D-14900B065B2E}"/>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3ED9DB31-250E-3C6B-4478-BA4C5863D935}"/>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F151A0F5-ADE0-43DC-D020-A261F8C12846}"/>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1" name="Picture 10" descr="Blue text on a black background&#10;&#10;Description automatically generated">
              <a:extLst>
                <a:ext uri="{FF2B5EF4-FFF2-40B4-BE49-F238E27FC236}">
                  <a16:creationId xmlns:a16="http://schemas.microsoft.com/office/drawing/2014/main" id="{E48CB208-E0B9-E9BE-56A8-9C3B7F42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67753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Opt 1 (edit both photo)">
    <p:bg>
      <p:bgPr>
        <a:solidFill>
          <a:schemeClr val="bg1"/>
        </a:solidFill>
        <a:effectLst/>
      </p:bgPr>
    </p:bg>
    <p:spTree>
      <p:nvGrpSpPr>
        <p:cNvPr id="1" name=""/>
        <p:cNvGrpSpPr/>
        <p:nvPr/>
      </p:nvGrpSpPr>
      <p:grpSpPr>
        <a:xfrm>
          <a:off x="0" y="0"/>
          <a:ext cx="0" cy="0"/>
          <a:chOff x="0" y="0"/>
          <a:chExt cx="0" cy="0"/>
        </a:xfrm>
      </p:grpSpPr>
      <p:pic>
        <p:nvPicPr>
          <p:cNvPr id="38" name="Picture 37" descr="A yellow and black background&#10;&#10;Description automatically generated">
            <a:extLst>
              <a:ext uri="{FF2B5EF4-FFF2-40B4-BE49-F238E27FC236}">
                <a16:creationId xmlns:a16="http://schemas.microsoft.com/office/drawing/2014/main" id="{49F2288C-DB70-2BD1-BB79-4AEBE9F18E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7374"/>
            <a:ext cx="12179302" cy="6858000"/>
          </a:xfrm>
          <a:prstGeom prst="rect">
            <a:avLst/>
          </a:prstGeom>
        </p:spPr>
      </p:pic>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pic>
        <p:nvPicPr>
          <p:cNvPr id="32" name="Picture 31" descr="Blue text on a black background&#10;&#10;Description automatically generated">
            <a:extLst>
              <a:ext uri="{FF2B5EF4-FFF2-40B4-BE49-F238E27FC236}">
                <a16:creationId xmlns:a16="http://schemas.microsoft.com/office/drawing/2014/main" id="{D5361579-5944-2C45-F63A-7A9789C1A9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6338" y="2911792"/>
            <a:ext cx="4307942" cy="1034415"/>
          </a:xfrm>
          <a:prstGeom prst="rect">
            <a:avLst/>
          </a:prstGeom>
        </p:spPr>
      </p:pic>
      <p:sp>
        <p:nvSpPr>
          <p:cNvPr id="42" name="object 4">
            <a:extLst>
              <a:ext uri="{FF2B5EF4-FFF2-40B4-BE49-F238E27FC236}">
                <a16:creationId xmlns:a16="http://schemas.microsoft.com/office/drawing/2014/main" id="{BDB25FBD-EEA5-386C-7994-299DB034C291}"/>
              </a:ext>
            </a:extLst>
          </p:cNvPr>
          <p:cNvSpPr/>
          <p:nvPr userDrawn="1"/>
        </p:nvSpPr>
        <p:spPr>
          <a:xfrm flipH="1">
            <a:off x="10577072" y="1"/>
            <a:ext cx="45719" cy="1752600"/>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43" name="object 4">
            <a:extLst>
              <a:ext uri="{FF2B5EF4-FFF2-40B4-BE49-F238E27FC236}">
                <a16:creationId xmlns:a16="http://schemas.microsoft.com/office/drawing/2014/main" id="{3619FBEC-6260-AC71-D134-212911B1DA00}"/>
              </a:ext>
            </a:extLst>
          </p:cNvPr>
          <p:cNvSpPr/>
          <p:nvPr userDrawn="1"/>
        </p:nvSpPr>
        <p:spPr>
          <a:xfrm flipH="1">
            <a:off x="10577071" y="5546480"/>
            <a:ext cx="45719" cy="1318896"/>
          </a:xfrm>
          <a:custGeom>
            <a:avLst/>
            <a:gdLst/>
            <a:ahLst/>
            <a:cxnLst/>
            <a:rect l="l" t="t" r="r" b="b"/>
            <a:pathLst>
              <a:path h="1318895">
                <a:moveTo>
                  <a:pt x="0" y="0"/>
                </a:moveTo>
                <a:lnTo>
                  <a:pt x="0" y="1318679"/>
                </a:lnTo>
              </a:path>
            </a:pathLst>
          </a:custGeom>
          <a:ln w="25400">
            <a:solidFill>
              <a:schemeClr val="bg1"/>
            </a:solidFill>
          </a:ln>
        </p:spPr>
        <p:txBody>
          <a:bodyPr wrap="square" lIns="0" tIns="0" rIns="0" bIns="0" rtlCol="0"/>
          <a:lstStyle/>
          <a:p>
            <a:endParaRPr/>
          </a:p>
        </p:txBody>
      </p:sp>
      <p:sp>
        <p:nvSpPr>
          <p:cNvPr id="8" name="Picture Placeholder 7">
            <a:extLst>
              <a:ext uri="{FF2B5EF4-FFF2-40B4-BE49-F238E27FC236}">
                <a16:creationId xmlns:a16="http://schemas.microsoft.com/office/drawing/2014/main" id="{F994233F-8C5E-1612-824D-035C1489D564}"/>
              </a:ext>
            </a:extLst>
          </p:cNvPr>
          <p:cNvSpPr>
            <a:spLocks noGrp="1"/>
          </p:cNvSpPr>
          <p:nvPr>
            <p:ph type="pic" sz="quarter" idx="10"/>
          </p:nvPr>
        </p:nvSpPr>
        <p:spPr>
          <a:xfrm>
            <a:off x="5571421" y="609600"/>
            <a:ext cx="3085928" cy="5181596"/>
          </a:xfrm>
          <a:custGeom>
            <a:avLst/>
            <a:gdLst>
              <a:gd name="connsiteX0" fmla="*/ 0 w 3085928"/>
              <a:gd name="connsiteY0" fmla="*/ 0 h 5181596"/>
              <a:gd name="connsiteX1" fmla="*/ 771482 w 3085928"/>
              <a:gd name="connsiteY1" fmla="*/ 0 h 5181596"/>
              <a:gd name="connsiteX2" fmla="*/ 771482 w 3085928"/>
              <a:gd name="connsiteY2" fmla="*/ 770906 h 5181596"/>
              <a:gd name="connsiteX3" fmla="*/ 1157223 w 3085928"/>
              <a:gd name="connsiteY3" fmla="*/ 770906 h 5181596"/>
              <a:gd name="connsiteX4" fmla="*/ 1157223 w 3085928"/>
              <a:gd name="connsiteY4" fmla="*/ 0 h 5181596"/>
              <a:gd name="connsiteX5" fmla="*/ 1928705 w 3085928"/>
              <a:gd name="connsiteY5" fmla="*/ 0 h 5181596"/>
              <a:gd name="connsiteX6" fmla="*/ 1928705 w 3085928"/>
              <a:gd name="connsiteY6" fmla="*/ 770906 h 5181596"/>
              <a:gd name="connsiteX7" fmla="*/ 2314446 w 3085928"/>
              <a:gd name="connsiteY7" fmla="*/ 770906 h 5181596"/>
              <a:gd name="connsiteX8" fmla="*/ 2314446 w 3085928"/>
              <a:gd name="connsiteY8" fmla="*/ 0 h 5181596"/>
              <a:gd name="connsiteX9" fmla="*/ 3085928 w 3085928"/>
              <a:gd name="connsiteY9" fmla="*/ 0 h 5181596"/>
              <a:gd name="connsiteX10" fmla="*/ 3085928 w 3085928"/>
              <a:gd name="connsiteY10" fmla="*/ 1565274 h 5181596"/>
              <a:gd name="connsiteX11" fmla="*/ 1542964 w 3085928"/>
              <a:gd name="connsiteY11" fmla="*/ 5181596 h 5181596"/>
              <a:gd name="connsiteX12" fmla="*/ 771482 w 3085928"/>
              <a:gd name="connsiteY12" fmla="*/ 4344912 h 5181596"/>
              <a:gd name="connsiteX13" fmla="*/ 0 w 3085928"/>
              <a:gd name="connsiteY13" fmla="*/ 1565274 h 518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5928" h="5181596">
                <a:moveTo>
                  <a:pt x="0" y="0"/>
                </a:moveTo>
                <a:lnTo>
                  <a:pt x="771482" y="0"/>
                </a:lnTo>
                <a:lnTo>
                  <a:pt x="771482" y="770906"/>
                </a:lnTo>
                <a:lnTo>
                  <a:pt x="1157223" y="770906"/>
                </a:lnTo>
                <a:lnTo>
                  <a:pt x="1157223" y="0"/>
                </a:lnTo>
                <a:lnTo>
                  <a:pt x="1928705" y="0"/>
                </a:lnTo>
                <a:lnTo>
                  <a:pt x="1928705" y="770906"/>
                </a:lnTo>
                <a:lnTo>
                  <a:pt x="2314446" y="770906"/>
                </a:lnTo>
                <a:lnTo>
                  <a:pt x="2314446" y="0"/>
                </a:lnTo>
                <a:lnTo>
                  <a:pt x="3085928" y="0"/>
                </a:lnTo>
                <a:lnTo>
                  <a:pt x="3085928" y="1565274"/>
                </a:lnTo>
                <a:cubicBezTo>
                  <a:pt x="3085928" y="4156072"/>
                  <a:pt x="1542964" y="5181596"/>
                  <a:pt x="1542964" y="5181596"/>
                </a:cubicBezTo>
                <a:cubicBezTo>
                  <a:pt x="1542964" y="5181596"/>
                  <a:pt x="1157223" y="4925107"/>
                  <a:pt x="771482" y="4344912"/>
                </a:cubicBezTo>
                <a:cubicBezTo>
                  <a:pt x="385741" y="3764717"/>
                  <a:pt x="0" y="2860529"/>
                  <a:pt x="0" y="1565274"/>
                </a:cubicBez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416944C8-3415-5C2E-96D5-E4C257360C4C}"/>
              </a:ext>
            </a:extLst>
          </p:cNvPr>
          <p:cNvSpPr>
            <a:spLocks noGrp="1"/>
          </p:cNvSpPr>
          <p:nvPr>
            <p:ph type="pic" sz="quarter" idx="11"/>
          </p:nvPr>
        </p:nvSpPr>
        <p:spPr>
          <a:xfrm>
            <a:off x="9049914" y="1082242"/>
            <a:ext cx="3142086" cy="5242358"/>
          </a:xfrm>
          <a:custGeom>
            <a:avLst/>
            <a:gdLst>
              <a:gd name="connsiteX0" fmla="*/ 1575911 w 3142086"/>
              <a:gd name="connsiteY0" fmla="*/ 0 h 5242358"/>
              <a:gd name="connsiteX1" fmla="*/ 3134124 w 3142086"/>
              <a:gd name="connsiteY1" fmla="*/ 2481089 h 5242358"/>
              <a:gd name="connsiteX2" fmla="*/ 3142086 w 3142086"/>
              <a:gd name="connsiteY2" fmla="*/ 2580781 h 5242358"/>
              <a:gd name="connsiteX3" fmla="*/ 3142086 w 3142086"/>
              <a:gd name="connsiteY3" fmla="*/ 5242358 h 5242358"/>
              <a:gd name="connsiteX4" fmla="*/ 0 w 3142086"/>
              <a:gd name="connsiteY4" fmla="*/ 5242358 h 5242358"/>
              <a:gd name="connsiteX5" fmla="*/ 0 w 3142086"/>
              <a:gd name="connsiteY5" fmla="*/ 2816166 h 5242358"/>
              <a:gd name="connsiteX6" fmla="*/ 1575911 w 3142086"/>
              <a:gd name="connsiteY6" fmla="*/ 0 h 524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086" h="5242358">
                <a:moveTo>
                  <a:pt x="1575911" y="0"/>
                </a:moveTo>
                <a:cubicBezTo>
                  <a:pt x="1575911" y="0"/>
                  <a:pt x="2960989" y="856746"/>
                  <a:pt x="3134124" y="2481089"/>
                </a:cubicBezTo>
                <a:lnTo>
                  <a:pt x="3142086" y="2580781"/>
                </a:lnTo>
                <a:lnTo>
                  <a:pt x="3142086" y="5242358"/>
                </a:lnTo>
                <a:lnTo>
                  <a:pt x="0" y="5242358"/>
                </a:lnTo>
                <a:lnTo>
                  <a:pt x="0" y="2816166"/>
                </a:lnTo>
                <a:cubicBezTo>
                  <a:pt x="0" y="974787"/>
                  <a:pt x="1575911" y="0"/>
                  <a:pt x="1575911"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15181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Opening-Opt 2">
    <p:bg>
      <p:bgPr>
        <a:solidFill>
          <a:schemeClr val="bg1"/>
        </a:solidFill>
        <a:effectLst/>
      </p:bgPr>
    </p:bg>
    <p:spTree>
      <p:nvGrpSpPr>
        <p:cNvPr id="1" name=""/>
        <p:cNvGrpSpPr/>
        <p:nvPr/>
      </p:nvGrpSpPr>
      <p:grpSpPr>
        <a:xfrm>
          <a:off x="0" y="0"/>
          <a:ext cx="0" cy="0"/>
          <a:chOff x="0" y="0"/>
          <a:chExt cx="0" cy="0"/>
        </a:xfrm>
      </p:grpSpPr>
      <p:grpSp>
        <p:nvGrpSpPr>
          <p:cNvPr id="7" name="object 2">
            <a:extLst>
              <a:ext uri="{FF2B5EF4-FFF2-40B4-BE49-F238E27FC236}">
                <a16:creationId xmlns:a16="http://schemas.microsoft.com/office/drawing/2014/main" id="{E141875D-54DF-6ACE-4E77-1BDDBFE76B92}"/>
              </a:ext>
            </a:extLst>
          </p:cNvPr>
          <p:cNvGrpSpPr/>
          <p:nvPr userDrawn="1"/>
        </p:nvGrpSpPr>
        <p:grpSpPr>
          <a:xfrm>
            <a:off x="10018083" y="0"/>
            <a:ext cx="2171065" cy="6858000"/>
            <a:chOff x="10018083" y="0"/>
            <a:chExt cx="2171065" cy="6858000"/>
          </a:xfrm>
        </p:grpSpPr>
        <p:sp>
          <p:nvSpPr>
            <p:cNvPr id="8" name="object 3">
              <a:extLst>
                <a:ext uri="{FF2B5EF4-FFF2-40B4-BE49-F238E27FC236}">
                  <a16:creationId xmlns:a16="http://schemas.microsoft.com/office/drawing/2014/main" id="{87D0B39D-29F2-8385-71BE-16733E2E3D55}"/>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9" name="object 4">
              <a:extLst>
                <a:ext uri="{FF2B5EF4-FFF2-40B4-BE49-F238E27FC236}">
                  <a16:creationId xmlns:a16="http://schemas.microsoft.com/office/drawing/2014/main" id="{04088EBB-E033-7840-2F09-3FA595E50EA0}"/>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26" name="object 20">
            <a:extLst>
              <a:ext uri="{FF2B5EF4-FFF2-40B4-BE49-F238E27FC236}">
                <a16:creationId xmlns:a16="http://schemas.microsoft.com/office/drawing/2014/main" id="{D659152F-A3A7-239C-B852-389A1F37CC9F}"/>
              </a:ext>
            </a:extLst>
          </p:cNvPr>
          <p:cNvSpPr/>
          <p:nvPr userDrawn="1"/>
        </p:nvSpPr>
        <p:spPr>
          <a:xfrm>
            <a:off x="363093" y="5762409"/>
            <a:ext cx="554355" cy="755650"/>
          </a:xfrm>
          <a:custGeom>
            <a:avLst/>
            <a:gdLst/>
            <a:ahLst/>
            <a:cxnLst/>
            <a:rect l="l" t="t" r="r" b="b"/>
            <a:pathLst>
              <a:path w="554355" h="755650">
                <a:moveTo>
                  <a:pt x="457415" y="263423"/>
                </a:moveTo>
                <a:lnTo>
                  <a:pt x="408901" y="232232"/>
                </a:lnTo>
                <a:lnTo>
                  <a:pt x="408901" y="320573"/>
                </a:lnTo>
                <a:lnTo>
                  <a:pt x="364134" y="552983"/>
                </a:lnTo>
                <a:lnTo>
                  <a:pt x="360527" y="551865"/>
                </a:lnTo>
                <a:lnTo>
                  <a:pt x="360527" y="572033"/>
                </a:lnTo>
                <a:lnTo>
                  <a:pt x="356400" y="593623"/>
                </a:lnTo>
                <a:lnTo>
                  <a:pt x="321881" y="593623"/>
                </a:lnTo>
                <a:lnTo>
                  <a:pt x="321081" y="591083"/>
                </a:lnTo>
                <a:lnTo>
                  <a:pt x="316293" y="579653"/>
                </a:lnTo>
                <a:lnTo>
                  <a:pt x="310984" y="570763"/>
                </a:lnTo>
                <a:lnTo>
                  <a:pt x="306324" y="565683"/>
                </a:lnTo>
                <a:lnTo>
                  <a:pt x="305155" y="564413"/>
                </a:lnTo>
                <a:lnTo>
                  <a:pt x="302844" y="562127"/>
                </a:lnTo>
                <a:lnTo>
                  <a:pt x="302844" y="593623"/>
                </a:lnTo>
                <a:lnTo>
                  <a:pt x="252120" y="593623"/>
                </a:lnTo>
                <a:lnTo>
                  <a:pt x="254520" y="588543"/>
                </a:lnTo>
                <a:lnTo>
                  <a:pt x="258838" y="579653"/>
                </a:lnTo>
                <a:lnTo>
                  <a:pt x="271945" y="568223"/>
                </a:lnTo>
                <a:lnTo>
                  <a:pt x="274231" y="565683"/>
                </a:lnTo>
                <a:lnTo>
                  <a:pt x="280708" y="565683"/>
                </a:lnTo>
                <a:lnTo>
                  <a:pt x="285318" y="569493"/>
                </a:lnTo>
                <a:lnTo>
                  <a:pt x="296138" y="579653"/>
                </a:lnTo>
                <a:lnTo>
                  <a:pt x="302844" y="593623"/>
                </a:lnTo>
                <a:lnTo>
                  <a:pt x="302844" y="562127"/>
                </a:lnTo>
                <a:lnTo>
                  <a:pt x="298742" y="558063"/>
                </a:lnTo>
                <a:lnTo>
                  <a:pt x="296557" y="555523"/>
                </a:lnTo>
                <a:lnTo>
                  <a:pt x="301891" y="547903"/>
                </a:lnTo>
                <a:lnTo>
                  <a:pt x="305244" y="542823"/>
                </a:lnTo>
                <a:lnTo>
                  <a:pt x="360527" y="572033"/>
                </a:lnTo>
                <a:lnTo>
                  <a:pt x="360527" y="551865"/>
                </a:lnTo>
                <a:lnTo>
                  <a:pt x="360070" y="551713"/>
                </a:lnTo>
                <a:lnTo>
                  <a:pt x="344004" y="542823"/>
                </a:lnTo>
                <a:lnTo>
                  <a:pt x="316445" y="527583"/>
                </a:lnTo>
                <a:lnTo>
                  <a:pt x="350774" y="472973"/>
                </a:lnTo>
                <a:lnTo>
                  <a:pt x="368338" y="445033"/>
                </a:lnTo>
                <a:lnTo>
                  <a:pt x="371843" y="437413"/>
                </a:lnTo>
                <a:lnTo>
                  <a:pt x="372821" y="429793"/>
                </a:lnTo>
                <a:lnTo>
                  <a:pt x="371271" y="422173"/>
                </a:lnTo>
                <a:lnTo>
                  <a:pt x="367245" y="414553"/>
                </a:lnTo>
                <a:lnTo>
                  <a:pt x="355231" y="401015"/>
                </a:lnTo>
                <a:lnTo>
                  <a:pt x="355231" y="432333"/>
                </a:lnTo>
                <a:lnTo>
                  <a:pt x="353352" y="434873"/>
                </a:lnTo>
                <a:lnTo>
                  <a:pt x="329247" y="472973"/>
                </a:lnTo>
                <a:lnTo>
                  <a:pt x="333667" y="453923"/>
                </a:lnTo>
                <a:lnTo>
                  <a:pt x="335457" y="446303"/>
                </a:lnTo>
                <a:lnTo>
                  <a:pt x="337248" y="437413"/>
                </a:lnTo>
                <a:lnTo>
                  <a:pt x="339051" y="429793"/>
                </a:lnTo>
                <a:lnTo>
                  <a:pt x="342163" y="414553"/>
                </a:lnTo>
                <a:lnTo>
                  <a:pt x="353060" y="425983"/>
                </a:lnTo>
                <a:lnTo>
                  <a:pt x="353187" y="425983"/>
                </a:lnTo>
                <a:lnTo>
                  <a:pt x="355206" y="428523"/>
                </a:lnTo>
                <a:lnTo>
                  <a:pt x="355231" y="432333"/>
                </a:lnTo>
                <a:lnTo>
                  <a:pt x="355231" y="401015"/>
                </a:lnTo>
                <a:lnTo>
                  <a:pt x="350354" y="395503"/>
                </a:lnTo>
                <a:lnTo>
                  <a:pt x="351345" y="394233"/>
                </a:lnTo>
                <a:lnTo>
                  <a:pt x="365239" y="376453"/>
                </a:lnTo>
                <a:lnTo>
                  <a:pt x="378142" y="359943"/>
                </a:lnTo>
                <a:lnTo>
                  <a:pt x="408901" y="320573"/>
                </a:lnTo>
                <a:lnTo>
                  <a:pt x="408901" y="232232"/>
                </a:lnTo>
                <a:lnTo>
                  <a:pt x="394106" y="222719"/>
                </a:lnTo>
                <a:lnTo>
                  <a:pt x="394106" y="310413"/>
                </a:lnTo>
                <a:lnTo>
                  <a:pt x="355879" y="359943"/>
                </a:lnTo>
                <a:lnTo>
                  <a:pt x="354215" y="348513"/>
                </a:lnTo>
                <a:lnTo>
                  <a:pt x="353148" y="344703"/>
                </a:lnTo>
                <a:lnTo>
                  <a:pt x="349923" y="337083"/>
                </a:lnTo>
                <a:lnTo>
                  <a:pt x="354431" y="335813"/>
                </a:lnTo>
                <a:lnTo>
                  <a:pt x="355092" y="335813"/>
                </a:lnTo>
                <a:lnTo>
                  <a:pt x="378498" y="320573"/>
                </a:lnTo>
                <a:lnTo>
                  <a:pt x="394093" y="310413"/>
                </a:lnTo>
                <a:lnTo>
                  <a:pt x="394106" y="222719"/>
                </a:lnTo>
                <a:lnTo>
                  <a:pt x="391833" y="221259"/>
                </a:lnTo>
                <a:lnTo>
                  <a:pt x="391833" y="290093"/>
                </a:lnTo>
                <a:lnTo>
                  <a:pt x="379285" y="298983"/>
                </a:lnTo>
                <a:lnTo>
                  <a:pt x="344373" y="320573"/>
                </a:lnTo>
                <a:lnTo>
                  <a:pt x="338963" y="312953"/>
                </a:lnTo>
                <a:lnTo>
                  <a:pt x="337045" y="310464"/>
                </a:lnTo>
                <a:lnTo>
                  <a:pt x="337045" y="357403"/>
                </a:lnTo>
                <a:lnTo>
                  <a:pt x="335483" y="365023"/>
                </a:lnTo>
                <a:lnTo>
                  <a:pt x="331216" y="371373"/>
                </a:lnTo>
                <a:lnTo>
                  <a:pt x="327482" y="373634"/>
                </a:lnTo>
                <a:lnTo>
                  <a:pt x="327482" y="394233"/>
                </a:lnTo>
                <a:lnTo>
                  <a:pt x="326618" y="398043"/>
                </a:lnTo>
                <a:lnTo>
                  <a:pt x="310184" y="474243"/>
                </a:lnTo>
                <a:lnTo>
                  <a:pt x="296316" y="518693"/>
                </a:lnTo>
                <a:lnTo>
                  <a:pt x="285584" y="540283"/>
                </a:lnTo>
                <a:lnTo>
                  <a:pt x="278536" y="546633"/>
                </a:lnTo>
                <a:lnTo>
                  <a:pt x="277101" y="547903"/>
                </a:lnTo>
                <a:lnTo>
                  <a:pt x="272834" y="544093"/>
                </a:lnTo>
                <a:lnTo>
                  <a:pt x="268566" y="540283"/>
                </a:lnTo>
                <a:lnTo>
                  <a:pt x="258203" y="519557"/>
                </a:lnTo>
                <a:lnTo>
                  <a:pt x="258203" y="555523"/>
                </a:lnTo>
                <a:lnTo>
                  <a:pt x="255955" y="558063"/>
                </a:lnTo>
                <a:lnTo>
                  <a:pt x="233883" y="591083"/>
                </a:lnTo>
                <a:lnTo>
                  <a:pt x="233095" y="593623"/>
                </a:lnTo>
                <a:lnTo>
                  <a:pt x="197561" y="593623"/>
                </a:lnTo>
                <a:lnTo>
                  <a:pt x="193865" y="574573"/>
                </a:lnTo>
                <a:lnTo>
                  <a:pt x="196024" y="573316"/>
                </a:lnTo>
                <a:lnTo>
                  <a:pt x="228879" y="555523"/>
                </a:lnTo>
                <a:lnTo>
                  <a:pt x="249999" y="544093"/>
                </a:lnTo>
                <a:lnTo>
                  <a:pt x="253199" y="549173"/>
                </a:lnTo>
                <a:lnTo>
                  <a:pt x="254749" y="551713"/>
                </a:lnTo>
                <a:lnTo>
                  <a:pt x="258203" y="555523"/>
                </a:lnTo>
                <a:lnTo>
                  <a:pt x="258203" y="519557"/>
                </a:lnTo>
                <a:lnTo>
                  <a:pt x="257771" y="518693"/>
                </a:lnTo>
                <a:lnTo>
                  <a:pt x="243852" y="474243"/>
                </a:lnTo>
                <a:lnTo>
                  <a:pt x="243027" y="470433"/>
                </a:lnTo>
                <a:lnTo>
                  <a:pt x="239420" y="453732"/>
                </a:lnTo>
                <a:lnTo>
                  <a:pt x="239420" y="528853"/>
                </a:lnTo>
                <a:lnTo>
                  <a:pt x="190246" y="555523"/>
                </a:lnTo>
                <a:lnTo>
                  <a:pt x="144716" y="319303"/>
                </a:lnTo>
                <a:lnTo>
                  <a:pt x="202857" y="394233"/>
                </a:lnTo>
                <a:lnTo>
                  <a:pt x="204609" y="395503"/>
                </a:lnTo>
                <a:lnTo>
                  <a:pt x="188112" y="414553"/>
                </a:lnTo>
                <a:lnTo>
                  <a:pt x="187706" y="414553"/>
                </a:lnTo>
                <a:lnTo>
                  <a:pt x="183680" y="422173"/>
                </a:lnTo>
                <a:lnTo>
                  <a:pt x="182130" y="429793"/>
                </a:lnTo>
                <a:lnTo>
                  <a:pt x="183083" y="437413"/>
                </a:lnTo>
                <a:lnTo>
                  <a:pt x="186563" y="445033"/>
                </a:lnTo>
                <a:lnTo>
                  <a:pt x="239420" y="528853"/>
                </a:lnTo>
                <a:lnTo>
                  <a:pt x="239420" y="453732"/>
                </a:lnTo>
                <a:lnTo>
                  <a:pt x="227393" y="398043"/>
                </a:lnTo>
                <a:lnTo>
                  <a:pt x="226517" y="394233"/>
                </a:lnTo>
                <a:lnTo>
                  <a:pt x="233324" y="395503"/>
                </a:lnTo>
                <a:lnTo>
                  <a:pt x="239776" y="395503"/>
                </a:lnTo>
                <a:lnTo>
                  <a:pt x="243801" y="394233"/>
                </a:lnTo>
                <a:lnTo>
                  <a:pt x="276974" y="450113"/>
                </a:lnTo>
                <a:lnTo>
                  <a:pt x="298081" y="414553"/>
                </a:lnTo>
                <a:lnTo>
                  <a:pt x="310134" y="394233"/>
                </a:lnTo>
                <a:lnTo>
                  <a:pt x="314172" y="395503"/>
                </a:lnTo>
                <a:lnTo>
                  <a:pt x="320649" y="395503"/>
                </a:lnTo>
                <a:lnTo>
                  <a:pt x="327482" y="394233"/>
                </a:lnTo>
                <a:lnTo>
                  <a:pt x="327482" y="373634"/>
                </a:lnTo>
                <a:lnTo>
                  <a:pt x="324891" y="375183"/>
                </a:lnTo>
                <a:lnTo>
                  <a:pt x="317157" y="376453"/>
                </a:lnTo>
                <a:lnTo>
                  <a:pt x="309422" y="375183"/>
                </a:lnTo>
                <a:lnTo>
                  <a:pt x="303098" y="371373"/>
                </a:lnTo>
                <a:lnTo>
                  <a:pt x="298831" y="365023"/>
                </a:lnTo>
                <a:lnTo>
                  <a:pt x="297268" y="357403"/>
                </a:lnTo>
                <a:lnTo>
                  <a:pt x="298831" y="349783"/>
                </a:lnTo>
                <a:lnTo>
                  <a:pt x="303098" y="343433"/>
                </a:lnTo>
                <a:lnTo>
                  <a:pt x="309422" y="338353"/>
                </a:lnTo>
                <a:lnTo>
                  <a:pt x="317157" y="337083"/>
                </a:lnTo>
                <a:lnTo>
                  <a:pt x="324891" y="338353"/>
                </a:lnTo>
                <a:lnTo>
                  <a:pt x="331216" y="343433"/>
                </a:lnTo>
                <a:lnTo>
                  <a:pt x="335483" y="349783"/>
                </a:lnTo>
                <a:lnTo>
                  <a:pt x="337045" y="357403"/>
                </a:lnTo>
                <a:lnTo>
                  <a:pt x="337045" y="310464"/>
                </a:lnTo>
                <a:lnTo>
                  <a:pt x="335051" y="307873"/>
                </a:lnTo>
                <a:lnTo>
                  <a:pt x="328841" y="301523"/>
                </a:lnTo>
                <a:lnTo>
                  <a:pt x="326364" y="298983"/>
                </a:lnTo>
                <a:lnTo>
                  <a:pt x="391833" y="290093"/>
                </a:lnTo>
                <a:lnTo>
                  <a:pt x="391833" y="221259"/>
                </a:lnTo>
                <a:lnTo>
                  <a:pt x="320319" y="175285"/>
                </a:lnTo>
                <a:lnTo>
                  <a:pt x="320319" y="318033"/>
                </a:lnTo>
                <a:lnTo>
                  <a:pt x="313182" y="319303"/>
                </a:lnTo>
                <a:lnTo>
                  <a:pt x="301371" y="321957"/>
                </a:lnTo>
                <a:lnTo>
                  <a:pt x="301701" y="321957"/>
                </a:lnTo>
                <a:lnTo>
                  <a:pt x="292201" y="328193"/>
                </a:lnTo>
                <a:lnTo>
                  <a:pt x="284784" y="337083"/>
                </a:lnTo>
                <a:lnTo>
                  <a:pt x="280263" y="348513"/>
                </a:lnTo>
                <a:lnTo>
                  <a:pt x="279247" y="353593"/>
                </a:lnTo>
                <a:lnTo>
                  <a:pt x="279247" y="361213"/>
                </a:lnTo>
                <a:lnTo>
                  <a:pt x="280263" y="366293"/>
                </a:lnTo>
                <a:lnTo>
                  <a:pt x="282054" y="373913"/>
                </a:lnTo>
                <a:lnTo>
                  <a:pt x="285940" y="380263"/>
                </a:lnTo>
                <a:lnTo>
                  <a:pt x="293535" y="386613"/>
                </a:lnTo>
                <a:lnTo>
                  <a:pt x="276999" y="414553"/>
                </a:lnTo>
                <a:lnTo>
                  <a:pt x="264972" y="394233"/>
                </a:lnTo>
                <a:lnTo>
                  <a:pt x="260464" y="386613"/>
                </a:lnTo>
                <a:lnTo>
                  <a:pt x="268046" y="380263"/>
                </a:lnTo>
                <a:lnTo>
                  <a:pt x="270383" y="376453"/>
                </a:lnTo>
                <a:lnTo>
                  <a:pt x="271932" y="373913"/>
                </a:lnTo>
                <a:lnTo>
                  <a:pt x="273723" y="366293"/>
                </a:lnTo>
                <a:lnTo>
                  <a:pt x="274980" y="359943"/>
                </a:lnTo>
                <a:lnTo>
                  <a:pt x="274980" y="353593"/>
                </a:lnTo>
                <a:lnTo>
                  <a:pt x="273723" y="348513"/>
                </a:lnTo>
                <a:lnTo>
                  <a:pt x="269201" y="337083"/>
                </a:lnTo>
                <a:lnTo>
                  <a:pt x="261785" y="328193"/>
                </a:lnTo>
                <a:lnTo>
                  <a:pt x="256692" y="324853"/>
                </a:lnTo>
                <a:lnTo>
                  <a:pt x="256692" y="357403"/>
                </a:lnTo>
                <a:lnTo>
                  <a:pt x="255130" y="365023"/>
                </a:lnTo>
                <a:lnTo>
                  <a:pt x="250863" y="371373"/>
                </a:lnTo>
                <a:lnTo>
                  <a:pt x="244538" y="375183"/>
                </a:lnTo>
                <a:lnTo>
                  <a:pt x="236804" y="376453"/>
                </a:lnTo>
                <a:lnTo>
                  <a:pt x="229069" y="375183"/>
                </a:lnTo>
                <a:lnTo>
                  <a:pt x="223964" y="372110"/>
                </a:lnTo>
                <a:lnTo>
                  <a:pt x="223964" y="470408"/>
                </a:lnTo>
                <a:lnTo>
                  <a:pt x="201574" y="434873"/>
                </a:lnTo>
                <a:lnTo>
                  <a:pt x="199732" y="432333"/>
                </a:lnTo>
                <a:lnTo>
                  <a:pt x="199758" y="428523"/>
                </a:lnTo>
                <a:lnTo>
                  <a:pt x="201777" y="425983"/>
                </a:lnTo>
                <a:lnTo>
                  <a:pt x="211988" y="414553"/>
                </a:lnTo>
                <a:lnTo>
                  <a:pt x="214909" y="429793"/>
                </a:lnTo>
                <a:lnTo>
                  <a:pt x="218097" y="445033"/>
                </a:lnTo>
                <a:lnTo>
                  <a:pt x="219684" y="451383"/>
                </a:lnTo>
                <a:lnTo>
                  <a:pt x="223964" y="470408"/>
                </a:lnTo>
                <a:lnTo>
                  <a:pt x="223964" y="372110"/>
                </a:lnTo>
                <a:lnTo>
                  <a:pt x="222745" y="371373"/>
                </a:lnTo>
                <a:lnTo>
                  <a:pt x="218478" y="365023"/>
                </a:lnTo>
                <a:lnTo>
                  <a:pt x="217182" y="358673"/>
                </a:lnTo>
                <a:lnTo>
                  <a:pt x="216916" y="357403"/>
                </a:lnTo>
                <a:lnTo>
                  <a:pt x="218478" y="349783"/>
                </a:lnTo>
                <a:lnTo>
                  <a:pt x="222745" y="343433"/>
                </a:lnTo>
                <a:lnTo>
                  <a:pt x="229069" y="338353"/>
                </a:lnTo>
                <a:lnTo>
                  <a:pt x="236804" y="337083"/>
                </a:lnTo>
                <a:lnTo>
                  <a:pt x="244538" y="338353"/>
                </a:lnTo>
                <a:lnTo>
                  <a:pt x="250863" y="343433"/>
                </a:lnTo>
                <a:lnTo>
                  <a:pt x="255130" y="349783"/>
                </a:lnTo>
                <a:lnTo>
                  <a:pt x="256692" y="357403"/>
                </a:lnTo>
                <a:lnTo>
                  <a:pt x="256692" y="324853"/>
                </a:lnTo>
                <a:lnTo>
                  <a:pt x="252285" y="321957"/>
                </a:lnTo>
                <a:lnTo>
                  <a:pt x="252615" y="321957"/>
                </a:lnTo>
                <a:lnTo>
                  <a:pt x="246468" y="320573"/>
                </a:lnTo>
                <a:lnTo>
                  <a:pt x="240817" y="319303"/>
                </a:lnTo>
                <a:lnTo>
                  <a:pt x="233705" y="318033"/>
                </a:lnTo>
                <a:lnTo>
                  <a:pt x="243611" y="309143"/>
                </a:lnTo>
                <a:lnTo>
                  <a:pt x="248831" y="305333"/>
                </a:lnTo>
                <a:lnTo>
                  <a:pt x="255155" y="301523"/>
                </a:lnTo>
                <a:lnTo>
                  <a:pt x="299567" y="301523"/>
                </a:lnTo>
                <a:lnTo>
                  <a:pt x="305625" y="305333"/>
                </a:lnTo>
                <a:lnTo>
                  <a:pt x="310591" y="309143"/>
                </a:lnTo>
                <a:lnTo>
                  <a:pt x="320319" y="318033"/>
                </a:lnTo>
                <a:lnTo>
                  <a:pt x="320319" y="175285"/>
                </a:lnTo>
                <a:lnTo>
                  <a:pt x="291490" y="156743"/>
                </a:lnTo>
                <a:lnTo>
                  <a:pt x="299783" y="151663"/>
                </a:lnTo>
                <a:lnTo>
                  <a:pt x="306247" y="144043"/>
                </a:lnTo>
                <a:lnTo>
                  <a:pt x="310464" y="135153"/>
                </a:lnTo>
                <a:lnTo>
                  <a:pt x="311962" y="124993"/>
                </a:lnTo>
                <a:lnTo>
                  <a:pt x="309765" y="114833"/>
                </a:lnTo>
                <a:lnTo>
                  <a:pt x="309206" y="112293"/>
                </a:lnTo>
                <a:lnTo>
                  <a:pt x="301713" y="100863"/>
                </a:lnTo>
                <a:lnTo>
                  <a:pt x="290601" y="93243"/>
                </a:lnTo>
                <a:lnTo>
                  <a:pt x="287083" y="92595"/>
                </a:lnTo>
                <a:lnTo>
                  <a:pt x="287083" y="119913"/>
                </a:lnTo>
                <a:lnTo>
                  <a:pt x="287083" y="131343"/>
                </a:lnTo>
                <a:lnTo>
                  <a:pt x="282562" y="135153"/>
                </a:lnTo>
                <a:lnTo>
                  <a:pt x="271487" y="135153"/>
                </a:lnTo>
                <a:lnTo>
                  <a:pt x="266979" y="131343"/>
                </a:lnTo>
                <a:lnTo>
                  <a:pt x="266979" y="119913"/>
                </a:lnTo>
                <a:lnTo>
                  <a:pt x="271487" y="114833"/>
                </a:lnTo>
                <a:lnTo>
                  <a:pt x="282562" y="114833"/>
                </a:lnTo>
                <a:lnTo>
                  <a:pt x="287083" y="119913"/>
                </a:lnTo>
                <a:lnTo>
                  <a:pt x="287083" y="92595"/>
                </a:lnTo>
                <a:lnTo>
                  <a:pt x="244830" y="112293"/>
                </a:lnTo>
                <a:lnTo>
                  <a:pt x="242074" y="124993"/>
                </a:lnTo>
                <a:lnTo>
                  <a:pt x="243573" y="135153"/>
                </a:lnTo>
                <a:lnTo>
                  <a:pt x="247789" y="144043"/>
                </a:lnTo>
                <a:lnTo>
                  <a:pt x="254254" y="151663"/>
                </a:lnTo>
                <a:lnTo>
                  <a:pt x="262534" y="156743"/>
                </a:lnTo>
                <a:lnTo>
                  <a:pt x="228384" y="178701"/>
                </a:lnTo>
                <a:lnTo>
                  <a:pt x="228384" y="297713"/>
                </a:lnTo>
                <a:lnTo>
                  <a:pt x="223545" y="302971"/>
                </a:lnTo>
                <a:lnTo>
                  <a:pt x="219379" y="307873"/>
                </a:lnTo>
                <a:lnTo>
                  <a:pt x="215353" y="312953"/>
                </a:lnTo>
                <a:lnTo>
                  <a:pt x="209880" y="320573"/>
                </a:lnTo>
                <a:lnTo>
                  <a:pt x="204089" y="316826"/>
                </a:lnTo>
                <a:lnTo>
                  <a:pt x="204089" y="337083"/>
                </a:lnTo>
                <a:lnTo>
                  <a:pt x="201028" y="343433"/>
                </a:lnTo>
                <a:lnTo>
                  <a:pt x="199948" y="347243"/>
                </a:lnTo>
                <a:lnTo>
                  <a:pt x="198069" y="358673"/>
                </a:lnTo>
                <a:lnTo>
                  <a:pt x="167728" y="319303"/>
                </a:lnTo>
                <a:lnTo>
                  <a:pt x="160883" y="310413"/>
                </a:lnTo>
                <a:lnTo>
                  <a:pt x="177838" y="321957"/>
                </a:lnTo>
                <a:lnTo>
                  <a:pt x="199720" y="335813"/>
                </a:lnTo>
                <a:lnTo>
                  <a:pt x="200177" y="335813"/>
                </a:lnTo>
                <a:lnTo>
                  <a:pt x="204089" y="337083"/>
                </a:lnTo>
                <a:lnTo>
                  <a:pt x="204089" y="316826"/>
                </a:lnTo>
                <a:lnTo>
                  <a:pt x="194221" y="310413"/>
                </a:lnTo>
                <a:lnTo>
                  <a:pt x="162915" y="290093"/>
                </a:lnTo>
                <a:lnTo>
                  <a:pt x="228384" y="297713"/>
                </a:lnTo>
                <a:lnTo>
                  <a:pt x="228384" y="178701"/>
                </a:lnTo>
                <a:lnTo>
                  <a:pt x="96608" y="263423"/>
                </a:lnTo>
                <a:lnTo>
                  <a:pt x="96608" y="272313"/>
                </a:lnTo>
                <a:lnTo>
                  <a:pt x="98158" y="279933"/>
                </a:lnTo>
                <a:lnTo>
                  <a:pt x="102450" y="285013"/>
                </a:lnTo>
                <a:lnTo>
                  <a:pt x="108889" y="287553"/>
                </a:lnTo>
                <a:lnTo>
                  <a:pt x="116928" y="288823"/>
                </a:lnTo>
                <a:lnTo>
                  <a:pt x="117030" y="290093"/>
                </a:lnTo>
                <a:lnTo>
                  <a:pt x="175996" y="596163"/>
                </a:lnTo>
                <a:lnTo>
                  <a:pt x="166243" y="634263"/>
                </a:lnTo>
                <a:lnTo>
                  <a:pt x="170268" y="640613"/>
                </a:lnTo>
                <a:lnTo>
                  <a:pt x="177965" y="641883"/>
                </a:lnTo>
                <a:lnTo>
                  <a:pt x="185585" y="641883"/>
                </a:lnTo>
                <a:lnTo>
                  <a:pt x="190652" y="639343"/>
                </a:lnTo>
                <a:lnTo>
                  <a:pt x="196773" y="615213"/>
                </a:lnTo>
                <a:lnTo>
                  <a:pt x="357162" y="615213"/>
                </a:lnTo>
                <a:lnTo>
                  <a:pt x="363283" y="639343"/>
                </a:lnTo>
                <a:lnTo>
                  <a:pt x="368338" y="641883"/>
                </a:lnTo>
                <a:lnTo>
                  <a:pt x="375958" y="641883"/>
                </a:lnTo>
                <a:lnTo>
                  <a:pt x="383654" y="640613"/>
                </a:lnTo>
                <a:lnTo>
                  <a:pt x="387680" y="634263"/>
                </a:lnTo>
                <a:lnTo>
                  <a:pt x="382816" y="615213"/>
                </a:lnTo>
                <a:lnTo>
                  <a:pt x="377939" y="596163"/>
                </a:lnTo>
                <a:lnTo>
                  <a:pt x="378434" y="593623"/>
                </a:lnTo>
                <a:lnTo>
                  <a:pt x="386257" y="552983"/>
                </a:lnTo>
                <a:lnTo>
                  <a:pt x="431038" y="320573"/>
                </a:lnTo>
                <a:lnTo>
                  <a:pt x="432993" y="310413"/>
                </a:lnTo>
                <a:lnTo>
                  <a:pt x="436905" y="290093"/>
                </a:lnTo>
                <a:lnTo>
                  <a:pt x="436994" y="288823"/>
                </a:lnTo>
                <a:lnTo>
                  <a:pt x="445071" y="287553"/>
                </a:lnTo>
                <a:lnTo>
                  <a:pt x="451548" y="285013"/>
                </a:lnTo>
                <a:lnTo>
                  <a:pt x="455853" y="279933"/>
                </a:lnTo>
                <a:lnTo>
                  <a:pt x="457415" y="272313"/>
                </a:lnTo>
                <a:lnTo>
                  <a:pt x="457415" y="263423"/>
                </a:lnTo>
                <a:close/>
              </a:path>
              <a:path w="554355" h="755650">
                <a:moveTo>
                  <a:pt x="554062" y="377761"/>
                </a:moveTo>
                <a:lnTo>
                  <a:pt x="551713" y="328244"/>
                </a:lnTo>
                <a:lnTo>
                  <a:pt x="544804" y="280174"/>
                </a:lnTo>
                <a:lnTo>
                  <a:pt x="533450" y="234048"/>
                </a:lnTo>
                <a:lnTo>
                  <a:pt x="517804" y="190347"/>
                </a:lnTo>
                <a:lnTo>
                  <a:pt x="516940" y="188569"/>
                </a:lnTo>
                <a:lnTo>
                  <a:pt x="516940" y="377761"/>
                </a:lnTo>
                <a:lnTo>
                  <a:pt x="513791" y="437019"/>
                </a:lnTo>
                <a:lnTo>
                  <a:pt x="504698" y="493242"/>
                </a:lnTo>
                <a:lnTo>
                  <a:pt x="490156" y="545655"/>
                </a:lnTo>
                <a:lnTo>
                  <a:pt x="470649" y="593521"/>
                </a:lnTo>
                <a:lnTo>
                  <a:pt x="446671" y="636092"/>
                </a:lnTo>
                <a:lnTo>
                  <a:pt x="418706" y="672604"/>
                </a:lnTo>
                <a:lnTo>
                  <a:pt x="387273" y="702322"/>
                </a:lnTo>
                <a:lnTo>
                  <a:pt x="352856" y="724471"/>
                </a:lnTo>
                <a:lnTo>
                  <a:pt x="315937" y="738314"/>
                </a:lnTo>
                <a:lnTo>
                  <a:pt x="277139" y="743089"/>
                </a:lnTo>
                <a:lnTo>
                  <a:pt x="238213" y="738314"/>
                </a:lnTo>
                <a:lnTo>
                  <a:pt x="201231" y="724471"/>
                </a:lnTo>
                <a:lnTo>
                  <a:pt x="166801" y="702322"/>
                </a:lnTo>
                <a:lnTo>
                  <a:pt x="135356" y="672604"/>
                </a:lnTo>
                <a:lnTo>
                  <a:pt x="107403" y="636092"/>
                </a:lnTo>
                <a:lnTo>
                  <a:pt x="83426" y="593521"/>
                </a:lnTo>
                <a:lnTo>
                  <a:pt x="63919" y="545655"/>
                </a:lnTo>
                <a:lnTo>
                  <a:pt x="49377" y="493242"/>
                </a:lnTo>
                <a:lnTo>
                  <a:pt x="40284" y="437019"/>
                </a:lnTo>
                <a:lnTo>
                  <a:pt x="37147" y="377761"/>
                </a:lnTo>
                <a:lnTo>
                  <a:pt x="40284" y="318516"/>
                </a:lnTo>
                <a:lnTo>
                  <a:pt x="49364" y="262305"/>
                </a:lnTo>
                <a:lnTo>
                  <a:pt x="63906" y="209892"/>
                </a:lnTo>
                <a:lnTo>
                  <a:pt x="83413" y="162026"/>
                </a:lnTo>
                <a:lnTo>
                  <a:pt x="107391" y="119456"/>
                </a:lnTo>
                <a:lnTo>
                  <a:pt x="135343" y="82943"/>
                </a:lnTo>
                <a:lnTo>
                  <a:pt x="166776" y="53238"/>
                </a:lnTo>
                <a:lnTo>
                  <a:pt x="201193" y="31089"/>
                </a:lnTo>
                <a:lnTo>
                  <a:pt x="238112" y="17246"/>
                </a:lnTo>
                <a:lnTo>
                  <a:pt x="277037" y="12458"/>
                </a:lnTo>
                <a:lnTo>
                  <a:pt x="315950" y="17246"/>
                </a:lnTo>
                <a:lnTo>
                  <a:pt x="352856" y="31089"/>
                </a:lnTo>
                <a:lnTo>
                  <a:pt x="387286" y="53238"/>
                </a:lnTo>
                <a:lnTo>
                  <a:pt x="418719" y="82943"/>
                </a:lnTo>
                <a:lnTo>
                  <a:pt x="446671" y="119456"/>
                </a:lnTo>
                <a:lnTo>
                  <a:pt x="470649" y="162026"/>
                </a:lnTo>
                <a:lnTo>
                  <a:pt x="490156" y="209892"/>
                </a:lnTo>
                <a:lnTo>
                  <a:pt x="504710" y="262305"/>
                </a:lnTo>
                <a:lnTo>
                  <a:pt x="513791" y="318516"/>
                </a:lnTo>
                <a:lnTo>
                  <a:pt x="516940" y="377761"/>
                </a:lnTo>
                <a:lnTo>
                  <a:pt x="516940" y="188569"/>
                </a:lnTo>
                <a:lnTo>
                  <a:pt x="498017" y="149555"/>
                </a:lnTo>
                <a:lnTo>
                  <a:pt x="474230" y="112141"/>
                </a:lnTo>
                <a:lnTo>
                  <a:pt x="440778" y="72707"/>
                </a:lnTo>
                <a:lnTo>
                  <a:pt x="403707" y="41427"/>
                </a:lnTo>
                <a:lnTo>
                  <a:pt x="363651" y="18643"/>
                </a:lnTo>
                <a:lnTo>
                  <a:pt x="321221" y="4724"/>
                </a:lnTo>
                <a:lnTo>
                  <a:pt x="277037" y="0"/>
                </a:lnTo>
                <a:lnTo>
                  <a:pt x="232841" y="4724"/>
                </a:lnTo>
                <a:lnTo>
                  <a:pt x="190411" y="18643"/>
                </a:lnTo>
                <a:lnTo>
                  <a:pt x="150368" y="41427"/>
                </a:lnTo>
                <a:lnTo>
                  <a:pt x="113296" y="72707"/>
                </a:lnTo>
                <a:lnTo>
                  <a:pt x="79857" y="112141"/>
                </a:lnTo>
                <a:lnTo>
                  <a:pt x="56057" y="149555"/>
                </a:lnTo>
                <a:lnTo>
                  <a:pt x="36271" y="190347"/>
                </a:lnTo>
                <a:lnTo>
                  <a:pt x="20612" y="234048"/>
                </a:lnTo>
                <a:lnTo>
                  <a:pt x="9258" y="280174"/>
                </a:lnTo>
                <a:lnTo>
                  <a:pt x="2336" y="328244"/>
                </a:lnTo>
                <a:lnTo>
                  <a:pt x="0" y="377761"/>
                </a:lnTo>
                <a:lnTo>
                  <a:pt x="2336" y="427304"/>
                </a:lnTo>
                <a:lnTo>
                  <a:pt x="9258" y="475373"/>
                </a:lnTo>
                <a:lnTo>
                  <a:pt x="20612" y="521500"/>
                </a:lnTo>
                <a:lnTo>
                  <a:pt x="36258" y="565200"/>
                </a:lnTo>
                <a:lnTo>
                  <a:pt x="56057" y="605993"/>
                </a:lnTo>
                <a:lnTo>
                  <a:pt x="79857" y="643394"/>
                </a:lnTo>
                <a:lnTo>
                  <a:pt x="113296" y="682840"/>
                </a:lnTo>
                <a:lnTo>
                  <a:pt x="150355" y="714121"/>
                </a:lnTo>
                <a:lnTo>
                  <a:pt x="190411" y="736904"/>
                </a:lnTo>
                <a:lnTo>
                  <a:pt x="232841" y="750824"/>
                </a:lnTo>
                <a:lnTo>
                  <a:pt x="277037" y="755535"/>
                </a:lnTo>
                <a:lnTo>
                  <a:pt x="321221" y="750824"/>
                </a:lnTo>
                <a:lnTo>
                  <a:pt x="344766" y="743089"/>
                </a:lnTo>
                <a:lnTo>
                  <a:pt x="363664" y="736904"/>
                </a:lnTo>
                <a:lnTo>
                  <a:pt x="403720" y="714121"/>
                </a:lnTo>
                <a:lnTo>
                  <a:pt x="440778" y="682840"/>
                </a:lnTo>
                <a:lnTo>
                  <a:pt x="474230" y="643394"/>
                </a:lnTo>
                <a:lnTo>
                  <a:pt x="498017" y="605993"/>
                </a:lnTo>
                <a:lnTo>
                  <a:pt x="517804" y="565200"/>
                </a:lnTo>
                <a:lnTo>
                  <a:pt x="533450" y="521500"/>
                </a:lnTo>
                <a:lnTo>
                  <a:pt x="544804" y="475373"/>
                </a:lnTo>
                <a:lnTo>
                  <a:pt x="551713" y="427304"/>
                </a:lnTo>
                <a:lnTo>
                  <a:pt x="554062" y="377761"/>
                </a:lnTo>
                <a:close/>
              </a:path>
            </a:pathLst>
          </a:custGeom>
          <a:solidFill>
            <a:srgbClr val="FFC500"/>
          </a:solidFill>
        </p:spPr>
        <p:txBody>
          <a:bodyPr wrap="square" lIns="0" tIns="0" rIns="0" bIns="0" rtlCol="0"/>
          <a:lstStyle/>
          <a:p>
            <a:endParaRPr/>
          </a:p>
        </p:txBody>
      </p:sp>
      <p:pic>
        <p:nvPicPr>
          <p:cNvPr id="31" name="Picture 30" descr="Blue text on a black background&#10;&#10;Description automatically generated">
            <a:extLst>
              <a:ext uri="{FF2B5EF4-FFF2-40B4-BE49-F238E27FC236}">
                <a16:creationId xmlns:a16="http://schemas.microsoft.com/office/drawing/2014/main" id="{BDE4960F-AA37-32AF-221A-6501285681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sp>
        <p:nvSpPr>
          <p:cNvPr id="33" name="object 4">
            <a:extLst>
              <a:ext uri="{FF2B5EF4-FFF2-40B4-BE49-F238E27FC236}">
                <a16:creationId xmlns:a16="http://schemas.microsoft.com/office/drawing/2014/main" id="{9B40087F-3D67-3B85-FB76-CE6E8A68C80F}"/>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36" name="object 4">
            <a:extLst>
              <a:ext uri="{FF2B5EF4-FFF2-40B4-BE49-F238E27FC236}">
                <a16:creationId xmlns:a16="http://schemas.microsoft.com/office/drawing/2014/main" id="{E337C270-F3C1-B841-760B-8A97C6A7F42E}"/>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Tree>
    <p:extLst>
      <p:ext uri="{BB962C8B-B14F-4D97-AF65-F5344CB8AC3E}">
        <p14:creationId xmlns:p14="http://schemas.microsoft.com/office/powerpoint/2010/main" val="924921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Opt 3">
    <p:spTree>
      <p:nvGrpSpPr>
        <p:cNvPr id="1" name=""/>
        <p:cNvGrpSpPr/>
        <p:nvPr/>
      </p:nvGrpSpPr>
      <p:grpSpPr>
        <a:xfrm>
          <a:off x="0" y="0"/>
          <a:ext cx="0" cy="0"/>
          <a:chOff x="0" y="0"/>
          <a:chExt cx="0" cy="0"/>
        </a:xfrm>
      </p:grpSpPr>
      <p:pic>
        <p:nvPicPr>
          <p:cNvPr id="3" name="Picture 2" descr="A yellow and white rectangle with a white background&#10;&#10;Description automatically generated">
            <a:extLst>
              <a:ext uri="{FF2B5EF4-FFF2-40B4-BE49-F238E27FC236}">
                <a16:creationId xmlns:a16="http://schemas.microsoft.com/office/drawing/2014/main" id="{672CEEF0-8172-2CB3-0624-DCE0CD9349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pic>
        <p:nvPicPr>
          <p:cNvPr id="4" name="Picture 3" descr="Blue text on a black background&#10;&#10;Description automatically generated">
            <a:extLst>
              <a:ext uri="{FF2B5EF4-FFF2-40B4-BE49-F238E27FC236}">
                <a16:creationId xmlns:a16="http://schemas.microsoft.com/office/drawing/2014/main" id="{02CB4F08-73FA-4419-8559-B71E3FEE6A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9673" y="2482215"/>
            <a:ext cx="7772400" cy="1866294"/>
          </a:xfrm>
          <a:prstGeom prst="rect">
            <a:avLst/>
          </a:prstGeom>
        </p:spPr>
      </p:pic>
      <p:grpSp>
        <p:nvGrpSpPr>
          <p:cNvPr id="9" name="Group 8">
            <a:extLst>
              <a:ext uri="{FF2B5EF4-FFF2-40B4-BE49-F238E27FC236}">
                <a16:creationId xmlns:a16="http://schemas.microsoft.com/office/drawing/2014/main" id="{4CE6549C-2057-8A9C-5875-863964B72390}"/>
              </a:ext>
            </a:extLst>
          </p:cNvPr>
          <p:cNvGrpSpPr/>
          <p:nvPr userDrawn="1"/>
        </p:nvGrpSpPr>
        <p:grpSpPr>
          <a:xfrm>
            <a:off x="602857" y="6134036"/>
            <a:ext cx="10950126" cy="440690"/>
            <a:chOff x="602857" y="6134036"/>
            <a:chExt cx="10950126" cy="440690"/>
          </a:xfrm>
        </p:grpSpPr>
        <p:sp>
          <p:nvSpPr>
            <p:cNvPr id="5" name="object 3">
              <a:extLst>
                <a:ext uri="{FF2B5EF4-FFF2-40B4-BE49-F238E27FC236}">
                  <a16:creationId xmlns:a16="http://schemas.microsoft.com/office/drawing/2014/main" id="{443820F6-70D9-DBFB-4844-05265A40B243}"/>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002857"/>
                  </a:solidFill>
                  <a:latin typeface="Marcellus"/>
                  <a:cs typeface="Marcellus"/>
                </a:rPr>
                <a:t>brynmawr.edu</a:t>
              </a:r>
              <a:endParaRPr sz="1800">
                <a:latin typeface="Marcellus"/>
                <a:cs typeface="Marcellus"/>
              </a:endParaRPr>
            </a:p>
          </p:txBody>
        </p:sp>
        <p:grpSp>
          <p:nvGrpSpPr>
            <p:cNvPr id="6" name="object 4">
              <a:extLst>
                <a:ext uri="{FF2B5EF4-FFF2-40B4-BE49-F238E27FC236}">
                  <a16:creationId xmlns:a16="http://schemas.microsoft.com/office/drawing/2014/main" id="{835D02A9-1D97-8F1E-FC8F-788DFFEB4B92}"/>
                </a:ext>
              </a:extLst>
            </p:cNvPr>
            <p:cNvGrpSpPr/>
            <p:nvPr userDrawn="1"/>
          </p:nvGrpSpPr>
          <p:grpSpPr>
            <a:xfrm>
              <a:off x="2257853" y="6134036"/>
              <a:ext cx="9295130" cy="440690"/>
              <a:chOff x="2257853" y="6134036"/>
              <a:chExt cx="9295130" cy="440690"/>
            </a:xfrm>
          </p:grpSpPr>
          <p:sp>
            <p:nvSpPr>
              <p:cNvPr id="7" name="object 5">
                <a:extLst>
                  <a:ext uri="{FF2B5EF4-FFF2-40B4-BE49-F238E27FC236}">
                    <a16:creationId xmlns:a16="http://schemas.microsoft.com/office/drawing/2014/main" id="{5043E7FD-52A3-021E-F538-80D0A7772C29}"/>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a:p>
            </p:txBody>
          </p:sp>
          <p:sp>
            <p:nvSpPr>
              <p:cNvPr id="8" name="object 6">
                <a:extLst>
                  <a:ext uri="{FF2B5EF4-FFF2-40B4-BE49-F238E27FC236}">
                    <a16:creationId xmlns:a16="http://schemas.microsoft.com/office/drawing/2014/main" id="{7DBA8060-F143-AB6B-C073-ED84E01EB21C}"/>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ing-Opt 4">
    <p:bg>
      <p:bgPr>
        <a:solidFill>
          <a:srgbClr val="FFC501"/>
        </a:solidFill>
        <a:effectLst/>
      </p:bgPr>
    </p:bg>
    <p:spTree>
      <p:nvGrpSpPr>
        <p:cNvPr id="1" name=""/>
        <p:cNvGrpSpPr/>
        <p:nvPr/>
      </p:nvGrpSpPr>
      <p:grpSpPr>
        <a:xfrm>
          <a:off x="0" y="0"/>
          <a:ext cx="0" cy="0"/>
          <a:chOff x="0" y="0"/>
          <a:chExt cx="0" cy="0"/>
        </a:xfrm>
      </p:grpSpPr>
      <p:sp>
        <p:nvSpPr>
          <p:cNvPr id="23" name="object 18">
            <a:extLst>
              <a:ext uri="{FF2B5EF4-FFF2-40B4-BE49-F238E27FC236}">
                <a16:creationId xmlns:a16="http://schemas.microsoft.com/office/drawing/2014/main" id="{C072E809-5B6A-DBFE-A278-38F9F2703D16}"/>
              </a:ext>
            </a:extLst>
          </p:cNvPr>
          <p:cNvSpPr/>
          <p:nvPr userDrawn="1"/>
        </p:nvSpPr>
        <p:spPr>
          <a:xfrm>
            <a:off x="363169" y="5750826"/>
            <a:ext cx="553720" cy="755015"/>
          </a:xfrm>
          <a:custGeom>
            <a:avLst/>
            <a:gdLst/>
            <a:ahLst/>
            <a:cxnLst/>
            <a:rect l="l" t="t" r="r" b="b"/>
            <a:pathLst>
              <a:path w="553719" h="755015">
                <a:moveTo>
                  <a:pt x="456920" y="262407"/>
                </a:moveTo>
                <a:lnTo>
                  <a:pt x="402501" y="227558"/>
                </a:lnTo>
                <a:lnTo>
                  <a:pt x="402501" y="333235"/>
                </a:lnTo>
                <a:lnTo>
                  <a:pt x="361302" y="547090"/>
                </a:lnTo>
                <a:lnTo>
                  <a:pt x="358368" y="545490"/>
                </a:lnTo>
                <a:lnTo>
                  <a:pt x="356374" y="544410"/>
                </a:lnTo>
                <a:lnTo>
                  <a:pt x="356374" y="572693"/>
                </a:lnTo>
                <a:lnTo>
                  <a:pt x="353237" y="588899"/>
                </a:lnTo>
                <a:lnTo>
                  <a:pt x="323938" y="588899"/>
                </a:lnTo>
                <a:lnTo>
                  <a:pt x="318757" y="576656"/>
                </a:lnTo>
                <a:lnTo>
                  <a:pt x="317690" y="574890"/>
                </a:lnTo>
                <a:lnTo>
                  <a:pt x="313207" y="567575"/>
                </a:lnTo>
                <a:lnTo>
                  <a:pt x="313080" y="567372"/>
                </a:lnTo>
                <a:lnTo>
                  <a:pt x="312978" y="567194"/>
                </a:lnTo>
                <a:lnTo>
                  <a:pt x="306920" y="559904"/>
                </a:lnTo>
                <a:lnTo>
                  <a:pt x="300748" y="553783"/>
                </a:lnTo>
                <a:lnTo>
                  <a:pt x="302552" y="551421"/>
                </a:lnTo>
                <a:lnTo>
                  <a:pt x="304355" y="548665"/>
                </a:lnTo>
                <a:lnTo>
                  <a:pt x="305231" y="547166"/>
                </a:lnTo>
                <a:lnTo>
                  <a:pt x="306209" y="545490"/>
                </a:lnTo>
                <a:lnTo>
                  <a:pt x="356374" y="572693"/>
                </a:lnTo>
                <a:lnTo>
                  <a:pt x="356374" y="544410"/>
                </a:lnTo>
                <a:lnTo>
                  <a:pt x="353199" y="542683"/>
                </a:lnTo>
                <a:lnTo>
                  <a:pt x="320890" y="525170"/>
                </a:lnTo>
                <a:lnTo>
                  <a:pt x="366001" y="453809"/>
                </a:lnTo>
                <a:lnTo>
                  <a:pt x="370789" y="446239"/>
                </a:lnTo>
                <a:lnTo>
                  <a:pt x="374726" y="437756"/>
                </a:lnTo>
                <a:lnTo>
                  <a:pt x="375742" y="429094"/>
                </a:lnTo>
                <a:lnTo>
                  <a:pt x="375793" y="428701"/>
                </a:lnTo>
                <a:lnTo>
                  <a:pt x="375513" y="427202"/>
                </a:lnTo>
                <a:lnTo>
                  <a:pt x="374116" y="420128"/>
                </a:lnTo>
                <a:lnTo>
                  <a:pt x="374027" y="419620"/>
                </a:lnTo>
                <a:lnTo>
                  <a:pt x="369430" y="411467"/>
                </a:lnTo>
                <a:lnTo>
                  <a:pt x="356463" y="397065"/>
                </a:lnTo>
                <a:lnTo>
                  <a:pt x="354380" y="394754"/>
                </a:lnTo>
                <a:lnTo>
                  <a:pt x="371741" y="372567"/>
                </a:lnTo>
                <a:lnTo>
                  <a:pt x="389280" y="350139"/>
                </a:lnTo>
                <a:lnTo>
                  <a:pt x="402501" y="333235"/>
                </a:lnTo>
                <a:lnTo>
                  <a:pt x="402501" y="227558"/>
                </a:lnTo>
                <a:lnTo>
                  <a:pt x="378675" y="212305"/>
                </a:lnTo>
                <a:lnTo>
                  <a:pt x="378675" y="323316"/>
                </a:lnTo>
                <a:lnTo>
                  <a:pt x="357708" y="350139"/>
                </a:lnTo>
                <a:lnTo>
                  <a:pt x="354723" y="339572"/>
                </a:lnTo>
                <a:lnTo>
                  <a:pt x="354228" y="338518"/>
                </a:lnTo>
                <a:lnTo>
                  <a:pt x="355142" y="338226"/>
                </a:lnTo>
                <a:lnTo>
                  <a:pt x="356184" y="337781"/>
                </a:lnTo>
                <a:lnTo>
                  <a:pt x="357098" y="337210"/>
                </a:lnTo>
                <a:lnTo>
                  <a:pt x="378675" y="323316"/>
                </a:lnTo>
                <a:lnTo>
                  <a:pt x="378675" y="212305"/>
                </a:lnTo>
                <a:lnTo>
                  <a:pt x="377012" y="211239"/>
                </a:lnTo>
                <a:lnTo>
                  <a:pt x="377012" y="294843"/>
                </a:lnTo>
                <a:lnTo>
                  <a:pt x="351269" y="311391"/>
                </a:lnTo>
                <a:lnTo>
                  <a:pt x="351269" y="430758"/>
                </a:lnTo>
                <a:lnTo>
                  <a:pt x="350291" y="432168"/>
                </a:lnTo>
                <a:lnTo>
                  <a:pt x="336600" y="453809"/>
                </a:lnTo>
                <a:lnTo>
                  <a:pt x="338302" y="446239"/>
                </a:lnTo>
                <a:lnTo>
                  <a:pt x="340385" y="436613"/>
                </a:lnTo>
                <a:lnTo>
                  <a:pt x="341972" y="429094"/>
                </a:lnTo>
                <a:lnTo>
                  <a:pt x="343789" y="420128"/>
                </a:lnTo>
                <a:lnTo>
                  <a:pt x="350164" y="427202"/>
                </a:lnTo>
                <a:lnTo>
                  <a:pt x="351243" y="428701"/>
                </a:lnTo>
                <a:lnTo>
                  <a:pt x="351269" y="430758"/>
                </a:lnTo>
                <a:lnTo>
                  <a:pt x="351269" y="311391"/>
                </a:lnTo>
                <a:lnTo>
                  <a:pt x="344957" y="315442"/>
                </a:lnTo>
                <a:lnTo>
                  <a:pt x="341261" y="309968"/>
                </a:lnTo>
                <a:lnTo>
                  <a:pt x="337261" y="304939"/>
                </a:lnTo>
                <a:lnTo>
                  <a:pt x="336067" y="303669"/>
                </a:lnTo>
                <a:lnTo>
                  <a:pt x="333311" y="300723"/>
                </a:lnTo>
                <a:lnTo>
                  <a:pt x="333311" y="346976"/>
                </a:lnTo>
                <a:lnTo>
                  <a:pt x="333311" y="365175"/>
                </a:lnTo>
                <a:lnTo>
                  <a:pt x="325907" y="372567"/>
                </a:lnTo>
                <a:lnTo>
                  <a:pt x="322935" y="372567"/>
                </a:lnTo>
                <a:lnTo>
                  <a:pt x="322935" y="397065"/>
                </a:lnTo>
                <a:lnTo>
                  <a:pt x="305968" y="474154"/>
                </a:lnTo>
                <a:lnTo>
                  <a:pt x="297091" y="501980"/>
                </a:lnTo>
                <a:lnTo>
                  <a:pt x="297091" y="588899"/>
                </a:lnTo>
                <a:lnTo>
                  <a:pt x="257276" y="588899"/>
                </a:lnTo>
                <a:lnTo>
                  <a:pt x="261302" y="580758"/>
                </a:lnTo>
                <a:lnTo>
                  <a:pt x="273977" y="568769"/>
                </a:lnTo>
                <a:lnTo>
                  <a:pt x="275209" y="567575"/>
                </a:lnTo>
                <a:lnTo>
                  <a:pt x="279171" y="567575"/>
                </a:lnTo>
                <a:lnTo>
                  <a:pt x="280390" y="568769"/>
                </a:lnTo>
                <a:lnTo>
                  <a:pt x="293065" y="580758"/>
                </a:lnTo>
                <a:lnTo>
                  <a:pt x="297091" y="588899"/>
                </a:lnTo>
                <a:lnTo>
                  <a:pt x="297091" y="501980"/>
                </a:lnTo>
                <a:lnTo>
                  <a:pt x="292036" y="517804"/>
                </a:lnTo>
                <a:lnTo>
                  <a:pt x="282041" y="537464"/>
                </a:lnTo>
                <a:lnTo>
                  <a:pt x="276809" y="542683"/>
                </a:lnTo>
                <a:lnTo>
                  <a:pt x="271551" y="537464"/>
                </a:lnTo>
                <a:lnTo>
                  <a:pt x="261493" y="517804"/>
                </a:lnTo>
                <a:lnTo>
                  <a:pt x="253352" y="492391"/>
                </a:lnTo>
                <a:lnTo>
                  <a:pt x="253352" y="554050"/>
                </a:lnTo>
                <a:lnTo>
                  <a:pt x="247256" y="560133"/>
                </a:lnTo>
                <a:lnTo>
                  <a:pt x="241274" y="567372"/>
                </a:lnTo>
                <a:lnTo>
                  <a:pt x="235610" y="576656"/>
                </a:lnTo>
                <a:lnTo>
                  <a:pt x="230441" y="588899"/>
                </a:lnTo>
                <a:lnTo>
                  <a:pt x="200113" y="588899"/>
                </a:lnTo>
                <a:lnTo>
                  <a:pt x="197421" y="574890"/>
                </a:lnTo>
                <a:lnTo>
                  <a:pt x="244640" y="549287"/>
                </a:lnTo>
                <a:lnTo>
                  <a:pt x="248551" y="547166"/>
                </a:lnTo>
                <a:lnTo>
                  <a:pt x="250126" y="549706"/>
                </a:lnTo>
                <a:lnTo>
                  <a:pt x="251726" y="552005"/>
                </a:lnTo>
                <a:lnTo>
                  <a:pt x="253352" y="554050"/>
                </a:lnTo>
                <a:lnTo>
                  <a:pt x="253352" y="492391"/>
                </a:lnTo>
                <a:lnTo>
                  <a:pt x="247510" y="474154"/>
                </a:lnTo>
                <a:lnTo>
                  <a:pt x="242455" y="451243"/>
                </a:lnTo>
                <a:lnTo>
                  <a:pt x="235788" y="421030"/>
                </a:lnTo>
                <a:lnTo>
                  <a:pt x="234365" y="414578"/>
                </a:lnTo>
                <a:lnTo>
                  <a:pt x="234365" y="526554"/>
                </a:lnTo>
                <a:lnTo>
                  <a:pt x="192468" y="549275"/>
                </a:lnTo>
                <a:lnTo>
                  <a:pt x="150520" y="331495"/>
                </a:lnTo>
                <a:lnTo>
                  <a:pt x="199986" y="394754"/>
                </a:lnTo>
                <a:lnTo>
                  <a:pt x="185407" y="410908"/>
                </a:lnTo>
                <a:lnTo>
                  <a:pt x="184924" y="411467"/>
                </a:lnTo>
                <a:lnTo>
                  <a:pt x="180340" y="419620"/>
                </a:lnTo>
                <a:lnTo>
                  <a:pt x="178854" y="427202"/>
                </a:lnTo>
                <a:lnTo>
                  <a:pt x="178574" y="428701"/>
                </a:lnTo>
                <a:lnTo>
                  <a:pt x="179628" y="437756"/>
                </a:lnTo>
                <a:lnTo>
                  <a:pt x="183565" y="446239"/>
                </a:lnTo>
                <a:lnTo>
                  <a:pt x="234365" y="526554"/>
                </a:lnTo>
                <a:lnTo>
                  <a:pt x="234365" y="414578"/>
                </a:lnTo>
                <a:lnTo>
                  <a:pt x="230593" y="397433"/>
                </a:lnTo>
                <a:lnTo>
                  <a:pt x="230505" y="397065"/>
                </a:lnTo>
                <a:lnTo>
                  <a:pt x="231432" y="397065"/>
                </a:lnTo>
                <a:lnTo>
                  <a:pt x="232905" y="397281"/>
                </a:lnTo>
                <a:lnTo>
                  <a:pt x="233108" y="397281"/>
                </a:lnTo>
                <a:lnTo>
                  <a:pt x="234619" y="397433"/>
                </a:lnTo>
                <a:lnTo>
                  <a:pt x="238201" y="397433"/>
                </a:lnTo>
                <a:lnTo>
                  <a:pt x="239941" y="397281"/>
                </a:lnTo>
                <a:lnTo>
                  <a:pt x="241706" y="397065"/>
                </a:lnTo>
                <a:lnTo>
                  <a:pt x="276707" y="455206"/>
                </a:lnTo>
                <a:lnTo>
                  <a:pt x="277520" y="453809"/>
                </a:lnTo>
                <a:lnTo>
                  <a:pt x="305689" y="406857"/>
                </a:lnTo>
                <a:lnTo>
                  <a:pt x="311569" y="397065"/>
                </a:lnTo>
                <a:lnTo>
                  <a:pt x="313296" y="397281"/>
                </a:lnTo>
                <a:lnTo>
                  <a:pt x="315036" y="397433"/>
                </a:lnTo>
                <a:lnTo>
                  <a:pt x="318909" y="397433"/>
                </a:lnTo>
                <a:lnTo>
                  <a:pt x="320357" y="397281"/>
                </a:lnTo>
                <a:lnTo>
                  <a:pt x="320522" y="397281"/>
                </a:lnTo>
                <a:lnTo>
                  <a:pt x="321995" y="397065"/>
                </a:lnTo>
                <a:lnTo>
                  <a:pt x="322935" y="397065"/>
                </a:lnTo>
                <a:lnTo>
                  <a:pt x="322935" y="372567"/>
                </a:lnTo>
                <a:lnTo>
                  <a:pt x="307708" y="372567"/>
                </a:lnTo>
                <a:lnTo>
                  <a:pt x="301066" y="365925"/>
                </a:lnTo>
                <a:lnTo>
                  <a:pt x="300316" y="365175"/>
                </a:lnTo>
                <a:lnTo>
                  <a:pt x="300316" y="346976"/>
                </a:lnTo>
                <a:lnTo>
                  <a:pt x="301091" y="346202"/>
                </a:lnTo>
                <a:lnTo>
                  <a:pt x="307708" y="339572"/>
                </a:lnTo>
                <a:lnTo>
                  <a:pt x="325907" y="339572"/>
                </a:lnTo>
                <a:lnTo>
                  <a:pt x="333311" y="346976"/>
                </a:lnTo>
                <a:lnTo>
                  <a:pt x="333311" y="300723"/>
                </a:lnTo>
                <a:lnTo>
                  <a:pt x="333006" y="300393"/>
                </a:lnTo>
                <a:lnTo>
                  <a:pt x="377012" y="294843"/>
                </a:lnTo>
                <a:lnTo>
                  <a:pt x="377012" y="211239"/>
                </a:lnTo>
                <a:lnTo>
                  <a:pt x="312547" y="169951"/>
                </a:lnTo>
                <a:lnTo>
                  <a:pt x="312547" y="314985"/>
                </a:lnTo>
                <a:lnTo>
                  <a:pt x="312242" y="314985"/>
                </a:lnTo>
                <a:lnTo>
                  <a:pt x="300088" y="318223"/>
                </a:lnTo>
                <a:lnTo>
                  <a:pt x="289572" y="324980"/>
                </a:lnTo>
                <a:lnTo>
                  <a:pt x="288899" y="325793"/>
                </a:lnTo>
                <a:lnTo>
                  <a:pt x="288899" y="386511"/>
                </a:lnTo>
                <a:lnTo>
                  <a:pt x="276682" y="406857"/>
                </a:lnTo>
                <a:lnTo>
                  <a:pt x="270802" y="397065"/>
                </a:lnTo>
                <a:lnTo>
                  <a:pt x="264464" y="386511"/>
                </a:lnTo>
                <a:lnTo>
                  <a:pt x="270383" y="381076"/>
                </a:lnTo>
                <a:lnTo>
                  <a:pt x="274713" y="373964"/>
                </a:lnTo>
                <a:lnTo>
                  <a:pt x="275056" y="372567"/>
                </a:lnTo>
                <a:lnTo>
                  <a:pt x="276682" y="365925"/>
                </a:lnTo>
                <a:lnTo>
                  <a:pt x="278663" y="373964"/>
                </a:lnTo>
                <a:lnTo>
                  <a:pt x="282981" y="381076"/>
                </a:lnTo>
                <a:lnTo>
                  <a:pt x="288899" y="386511"/>
                </a:lnTo>
                <a:lnTo>
                  <a:pt x="288899" y="325793"/>
                </a:lnTo>
                <a:lnTo>
                  <a:pt x="281546" y="334530"/>
                </a:lnTo>
                <a:lnTo>
                  <a:pt x="276733" y="346049"/>
                </a:lnTo>
                <a:lnTo>
                  <a:pt x="276669" y="346202"/>
                </a:lnTo>
                <a:lnTo>
                  <a:pt x="273900" y="339572"/>
                </a:lnTo>
                <a:lnTo>
                  <a:pt x="271805" y="334530"/>
                </a:lnTo>
                <a:lnTo>
                  <a:pt x="263779" y="324980"/>
                </a:lnTo>
                <a:lnTo>
                  <a:pt x="261150" y="323291"/>
                </a:lnTo>
                <a:lnTo>
                  <a:pt x="253263" y="318223"/>
                </a:lnTo>
                <a:lnTo>
                  <a:pt x="253047" y="318173"/>
                </a:lnTo>
                <a:lnTo>
                  <a:pt x="253047" y="346976"/>
                </a:lnTo>
                <a:lnTo>
                  <a:pt x="253034" y="365175"/>
                </a:lnTo>
                <a:lnTo>
                  <a:pt x="245630" y="372567"/>
                </a:lnTo>
                <a:lnTo>
                  <a:pt x="227457" y="372567"/>
                </a:lnTo>
                <a:lnTo>
                  <a:pt x="220065" y="365175"/>
                </a:lnTo>
                <a:lnTo>
                  <a:pt x="220052" y="349059"/>
                </a:lnTo>
                <a:lnTo>
                  <a:pt x="220052" y="346976"/>
                </a:lnTo>
                <a:lnTo>
                  <a:pt x="227431" y="339572"/>
                </a:lnTo>
                <a:lnTo>
                  <a:pt x="245656" y="339572"/>
                </a:lnTo>
                <a:lnTo>
                  <a:pt x="253047" y="346976"/>
                </a:lnTo>
                <a:lnTo>
                  <a:pt x="253047" y="318173"/>
                </a:lnTo>
                <a:lnTo>
                  <a:pt x="241109" y="314985"/>
                </a:lnTo>
                <a:lnTo>
                  <a:pt x="240804" y="314985"/>
                </a:lnTo>
                <a:lnTo>
                  <a:pt x="245529" y="310337"/>
                </a:lnTo>
                <a:lnTo>
                  <a:pt x="250494" y="306578"/>
                </a:lnTo>
                <a:lnTo>
                  <a:pt x="255625" y="303669"/>
                </a:lnTo>
                <a:lnTo>
                  <a:pt x="262636" y="304025"/>
                </a:lnTo>
                <a:lnTo>
                  <a:pt x="257949" y="304025"/>
                </a:lnTo>
                <a:lnTo>
                  <a:pt x="277012" y="304457"/>
                </a:lnTo>
                <a:lnTo>
                  <a:pt x="285851" y="304457"/>
                </a:lnTo>
                <a:lnTo>
                  <a:pt x="298373" y="304025"/>
                </a:lnTo>
                <a:lnTo>
                  <a:pt x="303276" y="306882"/>
                </a:lnTo>
                <a:lnTo>
                  <a:pt x="308025" y="310527"/>
                </a:lnTo>
                <a:lnTo>
                  <a:pt x="312547" y="314985"/>
                </a:lnTo>
                <a:lnTo>
                  <a:pt x="312547" y="169951"/>
                </a:lnTo>
                <a:lnTo>
                  <a:pt x="291198" y="156273"/>
                </a:lnTo>
                <a:lnTo>
                  <a:pt x="299453" y="150977"/>
                </a:lnTo>
                <a:lnTo>
                  <a:pt x="305917" y="143624"/>
                </a:lnTo>
                <a:lnTo>
                  <a:pt x="310134" y="134670"/>
                </a:lnTo>
                <a:lnTo>
                  <a:pt x="311632" y="124548"/>
                </a:lnTo>
                <a:lnTo>
                  <a:pt x="309600" y="114503"/>
                </a:lnTo>
                <a:lnTo>
                  <a:pt x="308889" y="110972"/>
                </a:lnTo>
                <a:lnTo>
                  <a:pt x="301396" y="99872"/>
                </a:lnTo>
                <a:lnTo>
                  <a:pt x="290296" y="92379"/>
                </a:lnTo>
                <a:lnTo>
                  <a:pt x="286766" y="91668"/>
                </a:lnTo>
                <a:lnTo>
                  <a:pt x="286766" y="119011"/>
                </a:lnTo>
                <a:lnTo>
                  <a:pt x="286766" y="130073"/>
                </a:lnTo>
                <a:lnTo>
                  <a:pt x="282168" y="134670"/>
                </a:lnTo>
                <a:lnTo>
                  <a:pt x="271284" y="134670"/>
                </a:lnTo>
                <a:lnTo>
                  <a:pt x="266687" y="130073"/>
                </a:lnTo>
                <a:lnTo>
                  <a:pt x="266687" y="119011"/>
                </a:lnTo>
                <a:lnTo>
                  <a:pt x="271195" y="114503"/>
                </a:lnTo>
                <a:lnTo>
                  <a:pt x="282257" y="114503"/>
                </a:lnTo>
                <a:lnTo>
                  <a:pt x="286766" y="119011"/>
                </a:lnTo>
                <a:lnTo>
                  <a:pt x="286766" y="91668"/>
                </a:lnTo>
                <a:lnTo>
                  <a:pt x="244551" y="110972"/>
                </a:lnTo>
                <a:lnTo>
                  <a:pt x="241808" y="124548"/>
                </a:lnTo>
                <a:lnTo>
                  <a:pt x="243306" y="134670"/>
                </a:lnTo>
                <a:lnTo>
                  <a:pt x="247510" y="143624"/>
                </a:lnTo>
                <a:lnTo>
                  <a:pt x="253974" y="150977"/>
                </a:lnTo>
                <a:lnTo>
                  <a:pt x="262255" y="156273"/>
                </a:lnTo>
                <a:lnTo>
                  <a:pt x="221018" y="182689"/>
                </a:lnTo>
                <a:lnTo>
                  <a:pt x="221018" y="299707"/>
                </a:lnTo>
                <a:lnTo>
                  <a:pt x="216903" y="304025"/>
                </a:lnTo>
                <a:lnTo>
                  <a:pt x="216522" y="304457"/>
                </a:lnTo>
                <a:lnTo>
                  <a:pt x="216141" y="304927"/>
                </a:lnTo>
                <a:lnTo>
                  <a:pt x="216141" y="451218"/>
                </a:lnTo>
                <a:lnTo>
                  <a:pt x="204470" y="432752"/>
                </a:lnTo>
                <a:lnTo>
                  <a:pt x="203098" y="430758"/>
                </a:lnTo>
                <a:lnTo>
                  <a:pt x="203136" y="428701"/>
                </a:lnTo>
                <a:lnTo>
                  <a:pt x="204203" y="427202"/>
                </a:lnTo>
                <a:lnTo>
                  <a:pt x="209778" y="421030"/>
                </a:lnTo>
                <a:lnTo>
                  <a:pt x="211328" y="428701"/>
                </a:lnTo>
                <a:lnTo>
                  <a:pt x="212966" y="436613"/>
                </a:lnTo>
                <a:lnTo>
                  <a:pt x="214972" y="445922"/>
                </a:lnTo>
                <a:lnTo>
                  <a:pt x="216141" y="451218"/>
                </a:lnTo>
                <a:lnTo>
                  <a:pt x="216141" y="304927"/>
                </a:lnTo>
                <a:lnTo>
                  <a:pt x="212509" y="309397"/>
                </a:lnTo>
                <a:lnTo>
                  <a:pt x="208724" y="314985"/>
                </a:lnTo>
                <a:lnTo>
                  <a:pt x="199288" y="308914"/>
                </a:lnTo>
                <a:lnTo>
                  <a:pt x="199288" y="338226"/>
                </a:lnTo>
                <a:lnTo>
                  <a:pt x="197662" y="341617"/>
                </a:lnTo>
                <a:lnTo>
                  <a:pt x="196481" y="345249"/>
                </a:lnTo>
                <a:lnTo>
                  <a:pt x="195821" y="349059"/>
                </a:lnTo>
                <a:lnTo>
                  <a:pt x="182092" y="331495"/>
                </a:lnTo>
                <a:lnTo>
                  <a:pt x="175679" y="323291"/>
                </a:lnTo>
                <a:lnTo>
                  <a:pt x="197929" y="337629"/>
                </a:lnTo>
                <a:lnTo>
                  <a:pt x="198602" y="337947"/>
                </a:lnTo>
                <a:lnTo>
                  <a:pt x="199288" y="338226"/>
                </a:lnTo>
                <a:lnTo>
                  <a:pt x="199288" y="308914"/>
                </a:lnTo>
                <a:lnTo>
                  <a:pt x="176847" y="294462"/>
                </a:lnTo>
                <a:lnTo>
                  <a:pt x="221018" y="299707"/>
                </a:lnTo>
                <a:lnTo>
                  <a:pt x="221018" y="182689"/>
                </a:lnTo>
                <a:lnTo>
                  <a:pt x="96507" y="262407"/>
                </a:lnTo>
                <a:lnTo>
                  <a:pt x="96507" y="271449"/>
                </a:lnTo>
                <a:lnTo>
                  <a:pt x="98069" y="279234"/>
                </a:lnTo>
                <a:lnTo>
                  <a:pt x="102362" y="284111"/>
                </a:lnTo>
                <a:lnTo>
                  <a:pt x="108851" y="286727"/>
                </a:lnTo>
                <a:lnTo>
                  <a:pt x="116814" y="287718"/>
                </a:lnTo>
                <a:lnTo>
                  <a:pt x="116903" y="288594"/>
                </a:lnTo>
                <a:lnTo>
                  <a:pt x="175806" y="594245"/>
                </a:lnTo>
                <a:lnTo>
                  <a:pt x="166065" y="632294"/>
                </a:lnTo>
                <a:lnTo>
                  <a:pt x="170091" y="639064"/>
                </a:lnTo>
                <a:lnTo>
                  <a:pt x="178269" y="641159"/>
                </a:lnTo>
                <a:lnTo>
                  <a:pt x="185381" y="641159"/>
                </a:lnTo>
                <a:lnTo>
                  <a:pt x="190449" y="637425"/>
                </a:lnTo>
                <a:lnTo>
                  <a:pt x="196519" y="613664"/>
                </a:lnTo>
                <a:lnTo>
                  <a:pt x="196557" y="613498"/>
                </a:lnTo>
                <a:lnTo>
                  <a:pt x="197396" y="613664"/>
                </a:lnTo>
                <a:lnTo>
                  <a:pt x="355942" y="613664"/>
                </a:lnTo>
                <a:lnTo>
                  <a:pt x="356768" y="613498"/>
                </a:lnTo>
                <a:lnTo>
                  <a:pt x="362877" y="637425"/>
                </a:lnTo>
                <a:lnTo>
                  <a:pt x="367931" y="641159"/>
                </a:lnTo>
                <a:lnTo>
                  <a:pt x="375056" y="641159"/>
                </a:lnTo>
                <a:lnTo>
                  <a:pt x="383235" y="639064"/>
                </a:lnTo>
                <a:lnTo>
                  <a:pt x="387261" y="632294"/>
                </a:lnTo>
                <a:lnTo>
                  <a:pt x="382485" y="613664"/>
                </a:lnTo>
                <a:lnTo>
                  <a:pt x="382447" y="613498"/>
                </a:lnTo>
                <a:lnTo>
                  <a:pt x="377520" y="594245"/>
                </a:lnTo>
                <a:lnTo>
                  <a:pt x="378548" y="588899"/>
                </a:lnTo>
                <a:lnTo>
                  <a:pt x="386588" y="547166"/>
                </a:lnTo>
                <a:lnTo>
                  <a:pt x="427812" y="333235"/>
                </a:lnTo>
                <a:lnTo>
                  <a:pt x="429729" y="323291"/>
                </a:lnTo>
                <a:lnTo>
                  <a:pt x="431241" y="315442"/>
                </a:lnTo>
                <a:lnTo>
                  <a:pt x="435216" y="294830"/>
                </a:lnTo>
                <a:lnTo>
                  <a:pt x="435292" y="294462"/>
                </a:lnTo>
                <a:lnTo>
                  <a:pt x="436333" y="289026"/>
                </a:lnTo>
                <a:lnTo>
                  <a:pt x="436422" y="288594"/>
                </a:lnTo>
                <a:lnTo>
                  <a:pt x="436511" y="287718"/>
                </a:lnTo>
                <a:lnTo>
                  <a:pt x="444576" y="286727"/>
                </a:lnTo>
                <a:lnTo>
                  <a:pt x="451053" y="284111"/>
                </a:lnTo>
                <a:lnTo>
                  <a:pt x="455358" y="279234"/>
                </a:lnTo>
                <a:lnTo>
                  <a:pt x="456920" y="271449"/>
                </a:lnTo>
                <a:lnTo>
                  <a:pt x="456920" y="262407"/>
                </a:lnTo>
                <a:close/>
              </a:path>
              <a:path w="553719" h="755015">
                <a:moveTo>
                  <a:pt x="553440" y="377342"/>
                </a:moveTo>
                <a:lnTo>
                  <a:pt x="551103" y="327875"/>
                </a:lnTo>
                <a:lnTo>
                  <a:pt x="544195" y="279857"/>
                </a:lnTo>
                <a:lnTo>
                  <a:pt x="532866" y="233781"/>
                </a:lnTo>
                <a:lnTo>
                  <a:pt x="517232" y="190131"/>
                </a:lnTo>
                <a:lnTo>
                  <a:pt x="516356" y="188328"/>
                </a:lnTo>
                <a:lnTo>
                  <a:pt x="516356" y="377342"/>
                </a:lnTo>
                <a:lnTo>
                  <a:pt x="513219" y="436537"/>
                </a:lnTo>
                <a:lnTo>
                  <a:pt x="504139" y="492683"/>
                </a:lnTo>
                <a:lnTo>
                  <a:pt x="489610" y="545045"/>
                </a:lnTo>
                <a:lnTo>
                  <a:pt x="470128" y="592861"/>
                </a:lnTo>
                <a:lnTo>
                  <a:pt x="446176" y="635381"/>
                </a:lnTo>
                <a:lnTo>
                  <a:pt x="418249" y="671855"/>
                </a:lnTo>
                <a:lnTo>
                  <a:pt x="386854" y="701522"/>
                </a:lnTo>
                <a:lnTo>
                  <a:pt x="352463" y="723646"/>
                </a:lnTo>
                <a:lnTo>
                  <a:pt x="315595" y="737476"/>
                </a:lnTo>
                <a:lnTo>
                  <a:pt x="276821" y="742251"/>
                </a:lnTo>
                <a:lnTo>
                  <a:pt x="237959" y="737476"/>
                </a:lnTo>
                <a:lnTo>
                  <a:pt x="201015" y="723646"/>
                </a:lnTo>
                <a:lnTo>
                  <a:pt x="166624" y="701522"/>
                </a:lnTo>
                <a:lnTo>
                  <a:pt x="135216" y="671855"/>
                </a:lnTo>
                <a:lnTo>
                  <a:pt x="107289" y="635381"/>
                </a:lnTo>
                <a:lnTo>
                  <a:pt x="83350" y="592861"/>
                </a:lnTo>
                <a:lnTo>
                  <a:pt x="63855" y="545045"/>
                </a:lnTo>
                <a:lnTo>
                  <a:pt x="49326" y="492683"/>
                </a:lnTo>
                <a:lnTo>
                  <a:pt x="40246" y="436537"/>
                </a:lnTo>
                <a:lnTo>
                  <a:pt x="37109" y="377342"/>
                </a:lnTo>
                <a:lnTo>
                  <a:pt x="40246" y="318160"/>
                </a:lnTo>
                <a:lnTo>
                  <a:pt x="49326" y="262001"/>
                </a:lnTo>
                <a:lnTo>
                  <a:pt x="63855" y="209651"/>
                </a:lnTo>
                <a:lnTo>
                  <a:pt x="83337" y="161836"/>
                </a:lnTo>
                <a:lnTo>
                  <a:pt x="107276" y="119316"/>
                </a:lnTo>
                <a:lnTo>
                  <a:pt x="135204" y="82842"/>
                </a:lnTo>
                <a:lnTo>
                  <a:pt x="166598" y="53162"/>
                </a:lnTo>
                <a:lnTo>
                  <a:pt x="200977" y="31038"/>
                </a:lnTo>
                <a:lnTo>
                  <a:pt x="237858" y="17208"/>
                </a:lnTo>
                <a:lnTo>
                  <a:pt x="276720" y="12433"/>
                </a:lnTo>
                <a:lnTo>
                  <a:pt x="315595" y="17208"/>
                </a:lnTo>
                <a:lnTo>
                  <a:pt x="352475" y="31038"/>
                </a:lnTo>
                <a:lnTo>
                  <a:pt x="386854" y="53162"/>
                </a:lnTo>
                <a:lnTo>
                  <a:pt x="418249" y="82842"/>
                </a:lnTo>
                <a:lnTo>
                  <a:pt x="446176" y="119316"/>
                </a:lnTo>
                <a:lnTo>
                  <a:pt x="470128" y="161836"/>
                </a:lnTo>
                <a:lnTo>
                  <a:pt x="489610" y="209651"/>
                </a:lnTo>
                <a:lnTo>
                  <a:pt x="504139" y="262001"/>
                </a:lnTo>
                <a:lnTo>
                  <a:pt x="513219" y="318160"/>
                </a:lnTo>
                <a:lnTo>
                  <a:pt x="516356" y="377342"/>
                </a:lnTo>
                <a:lnTo>
                  <a:pt x="516356" y="188328"/>
                </a:lnTo>
                <a:lnTo>
                  <a:pt x="497471" y="149390"/>
                </a:lnTo>
                <a:lnTo>
                  <a:pt x="473697" y="112014"/>
                </a:lnTo>
                <a:lnTo>
                  <a:pt x="440283" y="72618"/>
                </a:lnTo>
                <a:lnTo>
                  <a:pt x="403263" y="41376"/>
                </a:lnTo>
                <a:lnTo>
                  <a:pt x="363258" y="18630"/>
                </a:lnTo>
                <a:lnTo>
                  <a:pt x="320865" y="4711"/>
                </a:lnTo>
                <a:lnTo>
                  <a:pt x="276720" y="0"/>
                </a:lnTo>
                <a:lnTo>
                  <a:pt x="232587" y="4711"/>
                </a:lnTo>
                <a:lnTo>
                  <a:pt x="190207" y="18630"/>
                </a:lnTo>
                <a:lnTo>
                  <a:pt x="150202" y="41376"/>
                </a:lnTo>
                <a:lnTo>
                  <a:pt x="113182" y="72618"/>
                </a:lnTo>
                <a:lnTo>
                  <a:pt x="79768" y="112014"/>
                </a:lnTo>
                <a:lnTo>
                  <a:pt x="56007" y="149390"/>
                </a:lnTo>
                <a:lnTo>
                  <a:pt x="36233" y="190131"/>
                </a:lnTo>
                <a:lnTo>
                  <a:pt x="20599" y="233781"/>
                </a:lnTo>
                <a:lnTo>
                  <a:pt x="9258" y="279857"/>
                </a:lnTo>
                <a:lnTo>
                  <a:pt x="2336" y="327875"/>
                </a:lnTo>
                <a:lnTo>
                  <a:pt x="0" y="377342"/>
                </a:lnTo>
                <a:lnTo>
                  <a:pt x="2336" y="426821"/>
                </a:lnTo>
                <a:lnTo>
                  <a:pt x="9258" y="474827"/>
                </a:lnTo>
                <a:lnTo>
                  <a:pt x="20599" y="520903"/>
                </a:lnTo>
                <a:lnTo>
                  <a:pt x="36233" y="564553"/>
                </a:lnTo>
                <a:lnTo>
                  <a:pt x="56007" y="605307"/>
                </a:lnTo>
                <a:lnTo>
                  <a:pt x="79768" y="642670"/>
                </a:lnTo>
                <a:lnTo>
                  <a:pt x="113182" y="682066"/>
                </a:lnTo>
                <a:lnTo>
                  <a:pt x="150190" y="713308"/>
                </a:lnTo>
                <a:lnTo>
                  <a:pt x="190195" y="736066"/>
                </a:lnTo>
                <a:lnTo>
                  <a:pt x="232587" y="749973"/>
                </a:lnTo>
                <a:lnTo>
                  <a:pt x="276720" y="754684"/>
                </a:lnTo>
                <a:lnTo>
                  <a:pt x="320865" y="749973"/>
                </a:lnTo>
                <a:lnTo>
                  <a:pt x="344385" y="742251"/>
                </a:lnTo>
                <a:lnTo>
                  <a:pt x="363258" y="736066"/>
                </a:lnTo>
                <a:lnTo>
                  <a:pt x="403275" y="713308"/>
                </a:lnTo>
                <a:lnTo>
                  <a:pt x="440283" y="682066"/>
                </a:lnTo>
                <a:lnTo>
                  <a:pt x="473697" y="642670"/>
                </a:lnTo>
                <a:lnTo>
                  <a:pt x="497471" y="605307"/>
                </a:lnTo>
                <a:lnTo>
                  <a:pt x="517232" y="564553"/>
                </a:lnTo>
                <a:lnTo>
                  <a:pt x="532866" y="520903"/>
                </a:lnTo>
                <a:lnTo>
                  <a:pt x="544195" y="474827"/>
                </a:lnTo>
                <a:lnTo>
                  <a:pt x="551103" y="426821"/>
                </a:lnTo>
                <a:lnTo>
                  <a:pt x="553440" y="377342"/>
                </a:lnTo>
                <a:close/>
              </a:path>
            </a:pathLst>
          </a:custGeom>
          <a:solidFill>
            <a:srgbClr val="002857"/>
          </a:solidFill>
        </p:spPr>
        <p:txBody>
          <a:bodyPr wrap="square" lIns="0" tIns="0" rIns="0" bIns="0" rtlCol="0"/>
          <a:lstStyle/>
          <a:p>
            <a:endParaRPr/>
          </a:p>
        </p:txBody>
      </p:sp>
      <p:sp>
        <p:nvSpPr>
          <p:cNvPr id="24" name="object 19">
            <a:extLst>
              <a:ext uri="{FF2B5EF4-FFF2-40B4-BE49-F238E27FC236}">
                <a16:creationId xmlns:a16="http://schemas.microsoft.com/office/drawing/2014/main" id="{9DC09033-7909-78B8-4B7B-3AA7513C8AD0}"/>
              </a:ext>
            </a:extLst>
          </p:cNvPr>
          <p:cNvSpPr/>
          <p:nvPr userDrawn="1"/>
        </p:nvSpPr>
        <p:spPr>
          <a:xfrm>
            <a:off x="10451316" y="0"/>
            <a:ext cx="1737995" cy="6858000"/>
          </a:xfrm>
          <a:custGeom>
            <a:avLst/>
            <a:gdLst/>
            <a:ahLst/>
            <a:cxnLst/>
            <a:rect l="l" t="t" r="r" b="b"/>
            <a:pathLst>
              <a:path w="1737995" h="6858000">
                <a:moveTo>
                  <a:pt x="78951" y="0"/>
                </a:moveTo>
                <a:lnTo>
                  <a:pt x="42760" y="0"/>
                </a:lnTo>
                <a:lnTo>
                  <a:pt x="288137" y="241300"/>
                </a:lnTo>
                <a:lnTo>
                  <a:pt x="275297" y="254000"/>
                </a:lnTo>
                <a:lnTo>
                  <a:pt x="0" y="533400"/>
                </a:lnTo>
                <a:lnTo>
                  <a:pt x="288137" y="825500"/>
                </a:lnTo>
                <a:lnTo>
                  <a:pt x="275297" y="838200"/>
                </a:lnTo>
                <a:lnTo>
                  <a:pt x="0" y="1117600"/>
                </a:lnTo>
                <a:lnTo>
                  <a:pt x="288137"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6" y="6604000"/>
                </a:lnTo>
                <a:lnTo>
                  <a:pt x="904227" y="6591300"/>
                </a:lnTo>
                <a:lnTo>
                  <a:pt x="917070" y="6578600"/>
                </a:lnTo>
                <a:lnTo>
                  <a:pt x="306362" y="6578600"/>
                </a:lnTo>
                <a:lnTo>
                  <a:pt x="35902" y="6311900"/>
                </a:lnTo>
                <a:lnTo>
                  <a:pt x="306362" y="6032500"/>
                </a:lnTo>
                <a:lnTo>
                  <a:pt x="917223" y="6032500"/>
                </a:lnTo>
                <a:lnTo>
                  <a:pt x="904379" y="6019800"/>
                </a:lnTo>
                <a:lnTo>
                  <a:pt x="917215" y="6007100"/>
                </a:lnTo>
                <a:lnTo>
                  <a:pt x="337337" y="6007100"/>
                </a:lnTo>
                <a:lnTo>
                  <a:pt x="349852" y="5994400"/>
                </a:lnTo>
                <a:lnTo>
                  <a:pt x="306362" y="5994400"/>
                </a:lnTo>
                <a:lnTo>
                  <a:pt x="35902" y="5727700"/>
                </a:lnTo>
                <a:lnTo>
                  <a:pt x="306362" y="5461000"/>
                </a:lnTo>
                <a:lnTo>
                  <a:pt x="350004" y="5461000"/>
                </a:lnTo>
                <a:lnTo>
                  <a:pt x="337489" y="5448300"/>
                </a:lnTo>
                <a:lnTo>
                  <a:pt x="916547" y="5448300"/>
                </a:lnTo>
                <a:lnTo>
                  <a:pt x="904290" y="5435600"/>
                </a:lnTo>
                <a:lnTo>
                  <a:pt x="917137" y="5422900"/>
                </a:lnTo>
                <a:lnTo>
                  <a:pt x="306362" y="5422900"/>
                </a:lnTo>
                <a:lnTo>
                  <a:pt x="35941" y="5156200"/>
                </a:lnTo>
                <a:lnTo>
                  <a:pt x="306311" y="4876800"/>
                </a:lnTo>
                <a:lnTo>
                  <a:pt x="917150" y="4876800"/>
                </a:lnTo>
                <a:lnTo>
                  <a:pt x="904303" y="4864100"/>
                </a:lnTo>
                <a:lnTo>
                  <a:pt x="917143" y="4851400"/>
                </a:lnTo>
                <a:lnTo>
                  <a:pt x="306362" y="4851400"/>
                </a:lnTo>
                <a:lnTo>
                  <a:pt x="35902" y="4572000"/>
                </a:lnTo>
                <a:lnTo>
                  <a:pt x="306362" y="4305300"/>
                </a:lnTo>
                <a:lnTo>
                  <a:pt x="917215" y="4305300"/>
                </a:lnTo>
                <a:lnTo>
                  <a:pt x="904379" y="4292600"/>
                </a:lnTo>
                <a:lnTo>
                  <a:pt x="916639" y="4279900"/>
                </a:lnTo>
                <a:lnTo>
                  <a:pt x="337337" y="4279900"/>
                </a:lnTo>
                <a:lnTo>
                  <a:pt x="349852" y="4267200"/>
                </a:lnTo>
                <a:lnTo>
                  <a:pt x="306362" y="4267200"/>
                </a:lnTo>
                <a:lnTo>
                  <a:pt x="35902" y="4000500"/>
                </a:lnTo>
                <a:lnTo>
                  <a:pt x="306362" y="3733800"/>
                </a:lnTo>
                <a:lnTo>
                  <a:pt x="349859" y="3733800"/>
                </a:lnTo>
                <a:lnTo>
                  <a:pt x="337337" y="3721100"/>
                </a:lnTo>
                <a:lnTo>
                  <a:pt x="917070" y="3721100"/>
                </a:lnTo>
                <a:lnTo>
                  <a:pt x="904227" y="3708400"/>
                </a:lnTo>
                <a:lnTo>
                  <a:pt x="917070" y="3695700"/>
                </a:lnTo>
                <a:lnTo>
                  <a:pt x="306362" y="3695700"/>
                </a:lnTo>
                <a:lnTo>
                  <a:pt x="35902" y="3416300"/>
                </a:lnTo>
                <a:lnTo>
                  <a:pt x="306362" y="3149600"/>
                </a:lnTo>
                <a:lnTo>
                  <a:pt x="917227" y="3149600"/>
                </a:lnTo>
                <a:lnTo>
                  <a:pt x="904392" y="3136900"/>
                </a:lnTo>
                <a:lnTo>
                  <a:pt x="916651" y="3124200"/>
                </a:lnTo>
                <a:lnTo>
                  <a:pt x="337324" y="3124200"/>
                </a:lnTo>
                <a:lnTo>
                  <a:pt x="349715" y="3111500"/>
                </a:lnTo>
                <a:lnTo>
                  <a:pt x="306311" y="3111500"/>
                </a:lnTo>
                <a:lnTo>
                  <a:pt x="35941" y="2844800"/>
                </a:lnTo>
                <a:lnTo>
                  <a:pt x="306311"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23" y="1993900"/>
                </a:lnTo>
                <a:lnTo>
                  <a:pt x="904379" y="1981200"/>
                </a:lnTo>
                <a:lnTo>
                  <a:pt x="917215" y="1968500"/>
                </a:lnTo>
                <a:lnTo>
                  <a:pt x="337337" y="1968500"/>
                </a:lnTo>
                <a:lnTo>
                  <a:pt x="349852" y="1955800"/>
                </a:lnTo>
                <a:lnTo>
                  <a:pt x="306362" y="1955800"/>
                </a:lnTo>
                <a:lnTo>
                  <a:pt x="35902" y="1689100"/>
                </a:lnTo>
                <a:lnTo>
                  <a:pt x="306362" y="1422400"/>
                </a:lnTo>
                <a:lnTo>
                  <a:pt x="350004" y="1422400"/>
                </a:lnTo>
                <a:lnTo>
                  <a:pt x="337489" y="1409700"/>
                </a:lnTo>
                <a:lnTo>
                  <a:pt x="916559" y="1409700"/>
                </a:lnTo>
                <a:lnTo>
                  <a:pt x="904303" y="1397000"/>
                </a:lnTo>
                <a:lnTo>
                  <a:pt x="917149" y="1384300"/>
                </a:lnTo>
                <a:lnTo>
                  <a:pt x="306374" y="1384300"/>
                </a:lnTo>
                <a:lnTo>
                  <a:pt x="35941" y="1117600"/>
                </a:lnTo>
                <a:lnTo>
                  <a:pt x="306311" y="838200"/>
                </a:lnTo>
                <a:lnTo>
                  <a:pt x="917183" y="838200"/>
                </a:lnTo>
                <a:lnTo>
                  <a:pt x="904341" y="825500"/>
                </a:lnTo>
                <a:lnTo>
                  <a:pt x="917183" y="812800"/>
                </a:lnTo>
                <a:lnTo>
                  <a:pt x="337324" y="812800"/>
                </a:lnTo>
                <a:lnTo>
                  <a:pt x="349840" y="800100"/>
                </a:lnTo>
                <a:lnTo>
                  <a:pt x="306311" y="800100"/>
                </a:lnTo>
                <a:lnTo>
                  <a:pt x="35941" y="533400"/>
                </a:lnTo>
                <a:lnTo>
                  <a:pt x="306311" y="266700"/>
                </a:lnTo>
                <a:lnTo>
                  <a:pt x="349715" y="266700"/>
                </a:lnTo>
                <a:lnTo>
                  <a:pt x="337324" y="254000"/>
                </a:lnTo>
                <a:lnTo>
                  <a:pt x="916599" y="254000"/>
                </a:lnTo>
                <a:lnTo>
                  <a:pt x="904341" y="241300"/>
                </a:lnTo>
                <a:lnTo>
                  <a:pt x="917626" y="228600"/>
                </a:lnTo>
                <a:lnTo>
                  <a:pt x="306311"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6" y="6604000"/>
                </a:moveTo>
                <a:lnTo>
                  <a:pt x="879411" y="6604000"/>
                </a:lnTo>
                <a:lnTo>
                  <a:pt x="1136487" y="6858000"/>
                </a:lnTo>
                <a:lnTo>
                  <a:pt x="1168170" y="6858000"/>
                </a:lnTo>
                <a:lnTo>
                  <a:pt x="916486" y="6604000"/>
                </a:lnTo>
                <a:close/>
              </a:path>
              <a:path w="1737995" h="6858000">
                <a:moveTo>
                  <a:pt x="1204341" y="6324600"/>
                </a:moveTo>
                <a:lnTo>
                  <a:pt x="1173937" y="6324600"/>
                </a:lnTo>
                <a:lnTo>
                  <a:pt x="1443659" y="6591300"/>
                </a:lnTo>
                <a:lnTo>
                  <a:pt x="1179853" y="6858000"/>
                </a:lnTo>
                <a:lnTo>
                  <a:pt x="1210231" y="6858000"/>
                </a:lnTo>
                <a:lnTo>
                  <a:pt x="1467294" y="6604000"/>
                </a:lnTo>
                <a:lnTo>
                  <a:pt x="1737635" y="6604000"/>
                </a:lnTo>
                <a:lnTo>
                  <a:pt x="1737635" y="6578600"/>
                </a:lnTo>
                <a:lnTo>
                  <a:pt x="1467142"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51" y="6299200"/>
                </a:lnTo>
                <a:lnTo>
                  <a:pt x="337337" y="6032500"/>
                </a:lnTo>
                <a:close/>
              </a:path>
              <a:path w="1737995" h="6858000">
                <a:moveTo>
                  <a:pt x="1173937" y="6324600"/>
                </a:moveTo>
                <a:lnTo>
                  <a:pt x="1142377" y="6324600"/>
                </a:lnTo>
                <a:lnTo>
                  <a:pt x="879551" y="6578600"/>
                </a:lnTo>
                <a:lnTo>
                  <a:pt x="917070" y="6578600"/>
                </a:lnTo>
                <a:lnTo>
                  <a:pt x="1173937" y="6324600"/>
                </a:lnTo>
                <a:close/>
              </a:path>
              <a:path w="1737995" h="6858000">
                <a:moveTo>
                  <a:pt x="917223" y="6032500"/>
                </a:moveTo>
                <a:lnTo>
                  <a:pt x="879411" y="6032500"/>
                </a:lnTo>
                <a:lnTo>
                  <a:pt x="1142377" y="6299200"/>
                </a:lnTo>
                <a:lnTo>
                  <a:pt x="1204341" y="6299200"/>
                </a:lnTo>
                <a:lnTo>
                  <a:pt x="1216855" y="6286500"/>
                </a:lnTo>
                <a:lnTo>
                  <a:pt x="1174089" y="6286500"/>
                </a:lnTo>
                <a:lnTo>
                  <a:pt x="917223" y="6032500"/>
                </a:lnTo>
                <a:close/>
              </a:path>
              <a:path w="1737995" h="6858000">
                <a:moveTo>
                  <a:pt x="1216855" y="5753100"/>
                </a:moveTo>
                <a:lnTo>
                  <a:pt x="1173937" y="5753100"/>
                </a:lnTo>
                <a:lnTo>
                  <a:pt x="1443659" y="6019800"/>
                </a:lnTo>
                <a:lnTo>
                  <a:pt x="1174089" y="6286500"/>
                </a:lnTo>
                <a:lnTo>
                  <a:pt x="1216855" y="6286500"/>
                </a:lnTo>
                <a:lnTo>
                  <a:pt x="1467142" y="6032500"/>
                </a:lnTo>
                <a:lnTo>
                  <a:pt x="1737639" y="6032500"/>
                </a:lnTo>
                <a:lnTo>
                  <a:pt x="1737639" y="6007100"/>
                </a:lnTo>
                <a:lnTo>
                  <a:pt x="1467142" y="6007100"/>
                </a:lnTo>
                <a:lnTo>
                  <a:pt x="1216855" y="5753100"/>
                </a:lnTo>
                <a:close/>
              </a:path>
              <a:path w="1737995" h="6858000">
                <a:moveTo>
                  <a:pt x="1204341" y="5740400"/>
                </a:moveTo>
                <a:lnTo>
                  <a:pt x="1142377" y="5740400"/>
                </a:lnTo>
                <a:lnTo>
                  <a:pt x="879551" y="6007100"/>
                </a:lnTo>
                <a:lnTo>
                  <a:pt x="917215" y="6007100"/>
                </a:lnTo>
                <a:lnTo>
                  <a:pt x="1173937"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51" y="5740400"/>
                </a:lnTo>
                <a:lnTo>
                  <a:pt x="1737639" y="5740400"/>
                </a:lnTo>
                <a:lnTo>
                  <a:pt x="1737639" y="5715000"/>
                </a:lnTo>
                <a:lnTo>
                  <a:pt x="600303" y="5715000"/>
                </a:lnTo>
                <a:lnTo>
                  <a:pt x="350004" y="5461000"/>
                </a:lnTo>
                <a:close/>
              </a:path>
              <a:path w="1737995" h="6858000">
                <a:moveTo>
                  <a:pt x="916547" y="5448300"/>
                </a:moveTo>
                <a:lnTo>
                  <a:pt x="879551" y="5448300"/>
                </a:lnTo>
                <a:lnTo>
                  <a:pt x="1142377" y="5715000"/>
                </a:lnTo>
                <a:lnTo>
                  <a:pt x="1173937" y="5715000"/>
                </a:lnTo>
                <a:lnTo>
                  <a:pt x="916547" y="5448300"/>
                </a:lnTo>
                <a:close/>
              </a:path>
              <a:path w="1737995" h="6858000">
                <a:moveTo>
                  <a:pt x="1204391" y="5168900"/>
                </a:moveTo>
                <a:lnTo>
                  <a:pt x="1174064" y="5168900"/>
                </a:lnTo>
                <a:lnTo>
                  <a:pt x="1443659" y="5435600"/>
                </a:lnTo>
                <a:lnTo>
                  <a:pt x="1174089" y="5715000"/>
                </a:lnTo>
                <a:lnTo>
                  <a:pt x="1204341" y="5715000"/>
                </a:lnTo>
                <a:lnTo>
                  <a:pt x="1467142" y="5448300"/>
                </a:lnTo>
                <a:lnTo>
                  <a:pt x="1737639" y="5448300"/>
                </a:lnTo>
                <a:lnTo>
                  <a:pt x="1737639" y="5422900"/>
                </a:lnTo>
                <a:lnTo>
                  <a:pt x="1467294" y="5422900"/>
                </a:lnTo>
                <a:lnTo>
                  <a:pt x="1204391" y="5168900"/>
                </a:lnTo>
                <a:close/>
              </a:path>
              <a:path w="1737995" h="6858000">
                <a:moveTo>
                  <a:pt x="337324" y="4876800"/>
                </a:moveTo>
                <a:lnTo>
                  <a:pt x="306311" y="4876800"/>
                </a:lnTo>
                <a:lnTo>
                  <a:pt x="576694" y="5156200"/>
                </a:lnTo>
                <a:lnTo>
                  <a:pt x="306362" y="5422900"/>
                </a:lnTo>
                <a:lnTo>
                  <a:pt x="337324" y="5422900"/>
                </a:lnTo>
                <a:lnTo>
                  <a:pt x="600163" y="5168900"/>
                </a:lnTo>
                <a:lnTo>
                  <a:pt x="1737639" y="5168900"/>
                </a:lnTo>
                <a:lnTo>
                  <a:pt x="1737639" y="5143500"/>
                </a:lnTo>
                <a:lnTo>
                  <a:pt x="600163" y="5143500"/>
                </a:lnTo>
                <a:lnTo>
                  <a:pt x="523189" y="5067300"/>
                </a:lnTo>
                <a:lnTo>
                  <a:pt x="337324" y="4876800"/>
                </a:lnTo>
                <a:close/>
              </a:path>
              <a:path w="1737995" h="6858000">
                <a:moveTo>
                  <a:pt x="1174064" y="5168900"/>
                </a:moveTo>
                <a:lnTo>
                  <a:pt x="1142326" y="5168900"/>
                </a:lnTo>
                <a:lnTo>
                  <a:pt x="879475" y="5422900"/>
                </a:lnTo>
                <a:lnTo>
                  <a:pt x="917137" y="5422900"/>
                </a:lnTo>
                <a:lnTo>
                  <a:pt x="1174064" y="5168900"/>
                </a:lnTo>
                <a:close/>
              </a:path>
              <a:path w="1737995" h="6858000">
                <a:moveTo>
                  <a:pt x="917150" y="4876800"/>
                </a:moveTo>
                <a:lnTo>
                  <a:pt x="879449" y="4876800"/>
                </a:lnTo>
                <a:lnTo>
                  <a:pt x="1142238" y="5143500"/>
                </a:lnTo>
                <a:lnTo>
                  <a:pt x="1204480" y="5143500"/>
                </a:lnTo>
                <a:lnTo>
                  <a:pt x="1216995" y="5130800"/>
                </a:lnTo>
                <a:lnTo>
                  <a:pt x="1174089" y="5130800"/>
                </a:lnTo>
                <a:lnTo>
                  <a:pt x="917150" y="4876800"/>
                </a:lnTo>
                <a:close/>
              </a:path>
              <a:path w="1737995" h="6858000">
                <a:moveTo>
                  <a:pt x="1216855" y="4597400"/>
                </a:moveTo>
                <a:lnTo>
                  <a:pt x="1173937" y="4597400"/>
                </a:lnTo>
                <a:lnTo>
                  <a:pt x="1443659" y="4864100"/>
                </a:lnTo>
                <a:lnTo>
                  <a:pt x="1174089" y="5130800"/>
                </a:lnTo>
                <a:lnTo>
                  <a:pt x="1216995" y="5130800"/>
                </a:lnTo>
                <a:lnTo>
                  <a:pt x="1467294" y="4876800"/>
                </a:lnTo>
                <a:lnTo>
                  <a:pt x="1737639" y="4876800"/>
                </a:lnTo>
                <a:lnTo>
                  <a:pt x="1737639" y="4851400"/>
                </a:lnTo>
                <a:lnTo>
                  <a:pt x="1467142" y="4851400"/>
                </a:lnTo>
                <a:lnTo>
                  <a:pt x="1216855" y="4597400"/>
                </a:lnTo>
                <a:close/>
              </a:path>
              <a:path w="1737995" h="6858000">
                <a:moveTo>
                  <a:pt x="337337" y="4305300"/>
                </a:moveTo>
                <a:lnTo>
                  <a:pt x="306362" y="4305300"/>
                </a:lnTo>
                <a:lnTo>
                  <a:pt x="576668" y="4572000"/>
                </a:lnTo>
                <a:lnTo>
                  <a:pt x="306362" y="4851400"/>
                </a:lnTo>
                <a:lnTo>
                  <a:pt x="337337" y="4851400"/>
                </a:lnTo>
                <a:lnTo>
                  <a:pt x="600151" y="4584700"/>
                </a:lnTo>
                <a:lnTo>
                  <a:pt x="1737639" y="4584700"/>
                </a:lnTo>
                <a:lnTo>
                  <a:pt x="1737639" y="4559300"/>
                </a:lnTo>
                <a:lnTo>
                  <a:pt x="600151" y="4559300"/>
                </a:lnTo>
                <a:lnTo>
                  <a:pt x="337337" y="4305300"/>
                </a:lnTo>
                <a:close/>
              </a:path>
              <a:path w="1737995" h="6858000">
                <a:moveTo>
                  <a:pt x="1204341" y="4584700"/>
                </a:moveTo>
                <a:lnTo>
                  <a:pt x="1142377" y="4584700"/>
                </a:lnTo>
                <a:lnTo>
                  <a:pt x="879551" y="4851400"/>
                </a:lnTo>
                <a:lnTo>
                  <a:pt x="917143" y="4851400"/>
                </a:lnTo>
                <a:lnTo>
                  <a:pt x="1173937" y="4597400"/>
                </a:lnTo>
                <a:lnTo>
                  <a:pt x="1216855" y="4597400"/>
                </a:lnTo>
                <a:lnTo>
                  <a:pt x="1204341" y="4584700"/>
                </a:lnTo>
                <a:close/>
              </a:path>
              <a:path w="1737995" h="6858000">
                <a:moveTo>
                  <a:pt x="917215" y="4305300"/>
                </a:moveTo>
                <a:lnTo>
                  <a:pt x="879551" y="4305300"/>
                </a:lnTo>
                <a:lnTo>
                  <a:pt x="1142377" y="4559300"/>
                </a:lnTo>
                <a:lnTo>
                  <a:pt x="1173937" y="4559300"/>
                </a:lnTo>
                <a:lnTo>
                  <a:pt x="917215" y="4305300"/>
                </a:lnTo>
                <a:close/>
              </a:path>
              <a:path w="1737995" h="6858000">
                <a:moveTo>
                  <a:pt x="1204480" y="4013200"/>
                </a:moveTo>
                <a:lnTo>
                  <a:pt x="1174089" y="4013200"/>
                </a:lnTo>
                <a:lnTo>
                  <a:pt x="1443659" y="4292600"/>
                </a:lnTo>
                <a:lnTo>
                  <a:pt x="1174089" y="4559300"/>
                </a:lnTo>
                <a:lnTo>
                  <a:pt x="1204341" y="4559300"/>
                </a:lnTo>
                <a:lnTo>
                  <a:pt x="1467142" y="4305300"/>
                </a:lnTo>
                <a:lnTo>
                  <a:pt x="1737639" y="4305300"/>
                </a:lnTo>
                <a:lnTo>
                  <a:pt x="1737639" y="4279900"/>
                </a:lnTo>
                <a:lnTo>
                  <a:pt x="1467294" y="4279900"/>
                </a:lnTo>
                <a:lnTo>
                  <a:pt x="1204480" y="4013200"/>
                </a:lnTo>
                <a:close/>
              </a:path>
              <a:path w="1737995" h="6858000">
                <a:moveTo>
                  <a:pt x="1174089" y="4013200"/>
                </a:moveTo>
                <a:lnTo>
                  <a:pt x="1142238" y="4013200"/>
                </a:lnTo>
                <a:lnTo>
                  <a:pt x="879411" y="4279900"/>
                </a:lnTo>
                <a:lnTo>
                  <a:pt x="916639" y="4279900"/>
                </a:lnTo>
                <a:lnTo>
                  <a:pt x="1174089" y="4013200"/>
                </a:lnTo>
                <a:close/>
              </a:path>
              <a:path w="1737995" h="6858000">
                <a:moveTo>
                  <a:pt x="349859" y="3733800"/>
                </a:moveTo>
                <a:lnTo>
                  <a:pt x="306362" y="3733800"/>
                </a:lnTo>
                <a:lnTo>
                  <a:pt x="576668" y="4000500"/>
                </a:lnTo>
                <a:lnTo>
                  <a:pt x="306362" y="4267200"/>
                </a:lnTo>
                <a:lnTo>
                  <a:pt x="349852" y="4267200"/>
                </a:lnTo>
                <a:lnTo>
                  <a:pt x="600151" y="4013200"/>
                </a:lnTo>
                <a:lnTo>
                  <a:pt x="1737639" y="4013200"/>
                </a:lnTo>
                <a:lnTo>
                  <a:pt x="1737639" y="3987800"/>
                </a:lnTo>
                <a:lnTo>
                  <a:pt x="600303" y="3987800"/>
                </a:lnTo>
                <a:lnTo>
                  <a:pt x="349859" y="3733800"/>
                </a:lnTo>
                <a:close/>
              </a:path>
              <a:path w="1737995" h="6858000">
                <a:moveTo>
                  <a:pt x="917070" y="3721100"/>
                </a:moveTo>
                <a:lnTo>
                  <a:pt x="879411" y="3721100"/>
                </a:lnTo>
                <a:lnTo>
                  <a:pt x="1142377" y="3987800"/>
                </a:lnTo>
                <a:lnTo>
                  <a:pt x="1204341" y="3987800"/>
                </a:lnTo>
                <a:lnTo>
                  <a:pt x="1216862" y="3975100"/>
                </a:lnTo>
                <a:lnTo>
                  <a:pt x="1173937" y="3975100"/>
                </a:lnTo>
                <a:lnTo>
                  <a:pt x="917070" y="3721100"/>
                </a:lnTo>
                <a:close/>
              </a:path>
              <a:path w="1737995" h="6858000">
                <a:moveTo>
                  <a:pt x="1216855" y="3441700"/>
                </a:moveTo>
                <a:lnTo>
                  <a:pt x="1173937" y="3441700"/>
                </a:lnTo>
                <a:lnTo>
                  <a:pt x="1443659" y="3708400"/>
                </a:lnTo>
                <a:lnTo>
                  <a:pt x="1174089" y="3975100"/>
                </a:lnTo>
                <a:lnTo>
                  <a:pt x="1216862" y="3975100"/>
                </a:lnTo>
                <a:lnTo>
                  <a:pt x="1467294" y="3721100"/>
                </a:lnTo>
                <a:lnTo>
                  <a:pt x="1737639" y="3721100"/>
                </a:lnTo>
                <a:lnTo>
                  <a:pt x="1737639" y="3695700"/>
                </a:lnTo>
                <a:lnTo>
                  <a:pt x="1467142"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51" y="3403600"/>
                </a:lnTo>
                <a:lnTo>
                  <a:pt x="337337" y="3149600"/>
                </a:lnTo>
                <a:close/>
              </a:path>
              <a:path w="1737995" h="6858000">
                <a:moveTo>
                  <a:pt x="1204341" y="3429000"/>
                </a:moveTo>
                <a:lnTo>
                  <a:pt x="1142377" y="3429000"/>
                </a:lnTo>
                <a:lnTo>
                  <a:pt x="879551" y="3695700"/>
                </a:lnTo>
                <a:lnTo>
                  <a:pt x="917070" y="3695700"/>
                </a:lnTo>
                <a:lnTo>
                  <a:pt x="1173937" y="3441700"/>
                </a:lnTo>
                <a:lnTo>
                  <a:pt x="1216855" y="3441700"/>
                </a:lnTo>
                <a:lnTo>
                  <a:pt x="1204341" y="3429000"/>
                </a:lnTo>
                <a:close/>
              </a:path>
              <a:path w="1737995" h="6858000">
                <a:moveTo>
                  <a:pt x="917227" y="3149600"/>
                </a:moveTo>
                <a:lnTo>
                  <a:pt x="879551" y="3149600"/>
                </a:lnTo>
                <a:lnTo>
                  <a:pt x="1142377" y="3403600"/>
                </a:lnTo>
                <a:lnTo>
                  <a:pt x="1173937" y="3403600"/>
                </a:lnTo>
                <a:lnTo>
                  <a:pt x="917227" y="3149600"/>
                </a:lnTo>
                <a:close/>
              </a:path>
              <a:path w="1737995" h="6858000">
                <a:moveTo>
                  <a:pt x="1204341" y="2857500"/>
                </a:moveTo>
                <a:lnTo>
                  <a:pt x="1174102" y="2857500"/>
                </a:lnTo>
                <a:lnTo>
                  <a:pt x="1443659" y="3136900"/>
                </a:lnTo>
                <a:lnTo>
                  <a:pt x="1174089" y="3403600"/>
                </a:lnTo>
                <a:lnTo>
                  <a:pt x="1204341" y="3403600"/>
                </a:lnTo>
                <a:lnTo>
                  <a:pt x="1467142" y="3149600"/>
                </a:lnTo>
                <a:lnTo>
                  <a:pt x="1737639" y="3149600"/>
                </a:lnTo>
                <a:lnTo>
                  <a:pt x="1737639" y="3124200"/>
                </a:lnTo>
                <a:lnTo>
                  <a:pt x="1467142" y="3124200"/>
                </a:lnTo>
                <a:lnTo>
                  <a:pt x="1204341" y="2857500"/>
                </a:lnTo>
                <a:close/>
              </a:path>
              <a:path w="1737995" h="6858000">
                <a:moveTo>
                  <a:pt x="1174102" y="2857500"/>
                </a:moveTo>
                <a:lnTo>
                  <a:pt x="1142415" y="2857500"/>
                </a:lnTo>
                <a:lnTo>
                  <a:pt x="879424" y="3124200"/>
                </a:lnTo>
                <a:lnTo>
                  <a:pt x="916651" y="3124200"/>
                </a:lnTo>
                <a:lnTo>
                  <a:pt x="1174102" y="2857500"/>
                </a:lnTo>
                <a:close/>
              </a:path>
              <a:path w="1737995" h="6858000">
                <a:moveTo>
                  <a:pt x="349901" y="2578100"/>
                </a:moveTo>
                <a:lnTo>
                  <a:pt x="306311" y="2578100"/>
                </a:lnTo>
                <a:lnTo>
                  <a:pt x="576694" y="2844800"/>
                </a:lnTo>
                <a:lnTo>
                  <a:pt x="497497" y="2921000"/>
                </a:lnTo>
                <a:lnTo>
                  <a:pt x="306311" y="3111500"/>
                </a:lnTo>
                <a:lnTo>
                  <a:pt x="349715" y="3111500"/>
                </a:lnTo>
                <a:lnTo>
                  <a:pt x="523189" y="2933700"/>
                </a:lnTo>
                <a:lnTo>
                  <a:pt x="600163" y="2857500"/>
                </a:lnTo>
                <a:lnTo>
                  <a:pt x="1737639" y="2857500"/>
                </a:lnTo>
                <a:lnTo>
                  <a:pt x="1737639" y="2832100"/>
                </a:lnTo>
                <a:lnTo>
                  <a:pt x="600163" y="2832100"/>
                </a:lnTo>
                <a:lnTo>
                  <a:pt x="349901" y="2578100"/>
                </a:lnTo>
                <a:close/>
              </a:path>
              <a:path w="1737995" h="6858000">
                <a:moveTo>
                  <a:pt x="917138" y="2565400"/>
                </a:moveTo>
                <a:lnTo>
                  <a:pt x="879551" y="2565400"/>
                </a:lnTo>
                <a:lnTo>
                  <a:pt x="1142339" y="2832100"/>
                </a:lnTo>
                <a:lnTo>
                  <a:pt x="1204366" y="2832100"/>
                </a:lnTo>
                <a:lnTo>
                  <a:pt x="1216879" y="2819400"/>
                </a:lnTo>
                <a:lnTo>
                  <a:pt x="1174089" y="2819400"/>
                </a:lnTo>
                <a:lnTo>
                  <a:pt x="917138" y="2565400"/>
                </a:lnTo>
                <a:close/>
              </a:path>
              <a:path w="1737995" h="6858000">
                <a:moveTo>
                  <a:pt x="1216862" y="2286000"/>
                </a:moveTo>
                <a:lnTo>
                  <a:pt x="1174089" y="2286000"/>
                </a:lnTo>
                <a:lnTo>
                  <a:pt x="1443659" y="2552700"/>
                </a:lnTo>
                <a:lnTo>
                  <a:pt x="1174089" y="2819400"/>
                </a:lnTo>
                <a:lnTo>
                  <a:pt x="1216879" y="2819400"/>
                </a:lnTo>
                <a:lnTo>
                  <a:pt x="1467142"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51" y="2247900"/>
                </a:lnTo>
                <a:lnTo>
                  <a:pt x="337337" y="1993900"/>
                </a:lnTo>
                <a:close/>
              </a:path>
              <a:path w="1737995" h="6858000">
                <a:moveTo>
                  <a:pt x="1204341" y="2273300"/>
                </a:moveTo>
                <a:lnTo>
                  <a:pt x="1142377" y="2273300"/>
                </a:lnTo>
                <a:lnTo>
                  <a:pt x="879487" y="2540000"/>
                </a:lnTo>
                <a:lnTo>
                  <a:pt x="917131" y="2540000"/>
                </a:lnTo>
                <a:lnTo>
                  <a:pt x="1173937" y="2286000"/>
                </a:lnTo>
                <a:lnTo>
                  <a:pt x="1216862" y="2286000"/>
                </a:lnTo>
                <a:lnTo>
                  <a:pt x="1204341" y="2273300"/>
                </a:lnTo>
                <a:close/>
              </a:path>
              <a:path w="1737995" h="6858000">
                <a:moveTo>
                  <a:pt x="917223" y="1993900"/>
                </a:moveTo>
                <a:lnTo>
                  <a:pt x="879411" y="1993900"/>
                </a:lnTo>
                <a:lnTo>
                  <a:pt x="1142238" y="2247900"/>
                </a:lnTo>
                <a:lnTo>
                  <a:pt x="1174089" y="2247900"/>
                </a:lnTo>
                <a:lnTo>
                  <a:pt x="917223" y="1993900"/>
                </a:lnTo>
                <a:close/>
              </a:path>
              <a:path w="1737995" h="6858000">
                <a:moveTo>
                  <a:pt x="1216855" y="1714500"/>
                </a:moveTo>
                <a:lnTo>
                  <a:pt x="1173937" y="1714500"/>
                </a:lnTo>
                <a:lnTo>
                  <a:pt x="1443659" y="1981200"/>
                </a:lnTo>
                <a:lnTo>
                  <a:pt x="1174089" y="2247900"/>
                </a:lnTo>
                <a:lnTo>
                  <a:pt x="1204480" y="2247900"/>
                </a:lnTo>
                <a:lnTo>
                  <a:pt x="1467294" y="1993900"/>
                </a:lnTo>
                <a:lnTo>
                  <a:pt x="1737639" y="1993900"/>
                </a:lnTo>
                <a:lnTo>
                  <a:pt x="1737639" y="1968500"/>
                </a:lnTo>
                <a:lnTo>
                  <a:pt x="1467142" y="1968500"/>
                </a:lnTo>
                <a:lnTo>
                  <a:pt x="1216855" y="1714500"/>
                </a:lnTo>
                <a:close/>
              </a:path>
              <a:path w="1737995" h="6858000">
                <a:moveTo>
                  <a:pt x="1204341" y="1701800"/>
                </a:moveTo>
                <a:lnTo>
                  <a:pt x="1142377" y="1701800"/>
                </a:lnTo>
                <a:lnTo>
                  <a:pt x="879551" y="1968500"/>
                </a:lnTo>
                <a:lnTo>
                  <a:pt x="917215" y="1968500"/>
                </a:lnTo>
                <a:lnTo>
                  <a:pt x="1173937"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51" y="1701800"/>
                </a:lnTo>
                <a:lnTo>
                  <a:pt x="1737639" y="1701800"/>
                </a:lnTo>
                <a:lnTo>
                  <a:pt x="1737639" y="1676400"/>
                </a:lnTo>
                <a:lnTo>
                  <a:pt x="600303" y="1676400"/>
                </a:lnTo>
                <a:lnTo>
                  <a:pt x="350004" y="1422400"/>
                </a:lnTo>
                <a:close/>
              </a:path>
              <a:path w="1737995" h="6858000">
                <a:moveTo>
                  <a:pt x="916559" y="1409700"/>
                </a:moveTo>
                <a:lnTo>
                  <a:pt x="879551" y="1409700"/>
                </a:lnTo>
                <a:lnTo>
                  <a:pt x="1142377" y="1676400"/>
                </a:lnTo>
                <a:lnTo>
                  <a:pt x="1173937" y="1676400"/>
                </a:lnTo>
                <a:lnTo>
                  <a:pt x="916559" y="1409700"/>
                </a:lnTo>
                <a:close/>
              </a:path>
              <a:path w="1737995" h="6858000">
                <a:moveTo>
                  <a:pt x="1204404" y="1130300"/>
                </a:moveTo>
                <a:lnTo>
                  <a:pt x="1174076" y="1130300"/>
                </a:lnTo>
                <a:lnTo>
                  <a:pt x="1443659" y="1397000"/>
                </a:lnTo>
                <a:lnTo>
                  <a:pt x="1174089" y="1676400"/>
                </a:lnTo>
                <a:lnTo>
                  <a:pt x="1204341" y="1676400"/>
                </a:lnTo>
                <a:lnTo>
                  <a:pt x="1467142" y="1409700"/>
                </a:lnTo>
                <a:lnTo>
                  <a:pt x="1737639" y="1409700"/>
                </a:lnTo>
                <a:lnTo>
                  <a:pt x="1737639" y="1384300"/>
                </a:lnTo>
                <a:lnTo>
                  <a:pt x="1467294" y="1384300"/>
                </a:lnTo>
                <a:lnTo>
                  <a:pt x="1204404" y="1130300"/>
                </a:lnTo>
                <a:close/>
              </a:path>
              <a:path w="1737995" h="6858000">
                <a:moveTo>
                  <a:pt x="337324" y="838200"/>
                </a:moveTo>
                <a:lnTo>
                  <a:pt x="306311" y="838200"/>
                </a:lnTo>
                <a:lnTo>
                  <a:pt x="497497" y="1028700"/>
                </a:lnTo>
                <a:lnTo>
                  <a:pt x="576694" y="1117600"/>
                </a:lnTo>
                <a:lnTo>
                  <a:pt x="306374" y="1384300"/>
                </a:lnTo>
                <a:lnTo>
                  <a:pt x="337324" y="1384300"/>
                </a:lnTo>
                <a:lnTo>
                  <a:pt x="523189" y="1206500"/>
                </a:lnTo>
                <a:lnTo>
                  <a:pt x="600163" y="1130300"/>
                </a:lnTo>
                <a:lnTo>
                  <a:pt x="1737639" y="1130300"/>
                </a:lnTo>
                <a:lnTo>
                  <a:pt x="1737639" y="1104900"/>
                </a:lnTo>
                <a:lnTo>
                  <a:pt x="600163"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57"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57" y="558800"/>
                </a:lnTo>
                <a:close/>
              </a:path>
              <a:path w="1737995" h="6858000">
                <a:moveTo>
                  <a:pt x="1204341" y="546100"/>
                </a:moveTo>
                <a:lnTo>
                  <a:pt x="1142301" y="546100"/>
                </a:lnTo>
                <a:lnTo>
                  <a:pt x="879462" y="812800"/>
                </a:lnTo>
                <a:lnTo>
                  <a:pt x="917183" y="812800"/>
                </a:lnTo>
                <a:lnTo>
                  <a:pt x="1174013" y="558800"/>
                </a:lnTo>
                <a:lnTo>
                  <a:pt x="1216857" y="558800"/>
                </a:lnTo>
                <a:lnTo>
                  <a:pt x="1204341" y="546100"/>
                </a:lnTo>
                <a:close/>
              </a:path>
              <a:path w="1737995" h="6858000">
                <a:moveTo>
                  <a:pt x="349715" y="266700"/>
                </a:moveTo>
                <a:lnTo>
                  <a:pt x="306311" y="266700"/>
                </a:lnTo>
                <a:lnTo>
                  <a:pt x="576694" y="533400"/>
                </a:lnTo>
                <a:lnTo>
                  <a:pt x="306311" y="800100"/>
                </a:lnTo>
                <a:lnTo>
                  <a:pt x="349840" y="800100"/>
                </a:lnTo>
                <a:lnTo>
                  <a:pt x="600163" y="546100"/>
                </a:lnTo>
                <a:lnTo>
                  <a:pt x="1737639" y="546100"/>
                </a:lnTo>
                <a:lnTo>
                  <a:pt x="1737639" y="520700"/>
                </a:lnTo>
                <a:lnTo>
                  <a:pt x="600163"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41" y="520700"/>
                </a:lnTo>
                <a:lnTo>
                  <a:pt x="1390192" y="342900"/>
                </a:lnTo>
                <a:lnTo>
                  <a:pt x="1467180" y="254000"/>
                </a:lnTo>
                <a:lnTo>
                  <a:pt x="1737635" y="254000"/>
                </a:lnTo>
                <a:lnTo>
                  <a:pt x="1737635" y="228600"/>
                </a:lnTo>
                <a:lnTo>
                  <a:pt x="1467180" y="228600"/>
                </a:lnTo>
                <a:lnTo>
                  <a:pt x="1234631" y="0"/>
                </a:lnTo>
                <a:close/>
              </a:path>
              <a:path w="1737995" h="6858000">
                <a:moveTo>
                  <a:pt x="569873" y="0"/>
                </a:moveTo>
                <a:lnTo>
                  <a:pt x="533670" y="0"/>
                </a:lnTo>
                <a:lnTo>
                  <a:pt x="306311" y="228600"/>
                </a:lnTo>
                <a:lnTo>
                  <a:pt x="337324" y="228600"/>
                </a:lnTo>
                <a:lnTo>
                  <a:pt x="569873" y="0"/>
                </a:lnTo>
                <a:close/>
              </a:path>
              <a:path w="1737995" h="6858000">
                <a:moveTo>
                  <a:pt x="1149718" y="0"/>
                </a:moveTo>
                <a:lnTo>
                  <a:pt x="1111998" y="0"/>
                </a:lnTo>
                <a:lnTo>
                  <a:pt x="879462" y="228600"/>
                </a:lnTo>
                <a:lnTo>
                  <a:pt x="917626" y="228600"/>
                </a:lnTo>
                <a:lnTo>
                  <a:pt x="1149718" y="0"/>
                </a:lnTo>
                <a:close/>
              </a:path>
            </a:pathLst>
          </a:custGeom>
          <a:solidFill>
            <a:srgbClr val="FFFFFF">
              <a:alpha val="50000"/>
            </a:srgbClr>
          </a:solidFill>
        </p:spPr>
        <p:txBody>
          <a:bodyPr wrap="square" lIns="0" tIns="0" rIns="0" bIns="0" rtlCol="0"/>
          <a:lstStyle/>
          <a:p>
            <a:endParaRPr/>
          </a:p>
        </p:txBody>
      </p:sp>
      <p:pic>
        <p:nvPicPr>
          <p:cNvPr id="28" name="Picture 27" descr="Blue text on a black background&#10;&#10;Description automatically generated">
            <a:extLst>
              <a:ext uri="{FF2B5EF4-FFF2-40B4-BE49-F238E27FC236}">
                <a16:creationId xmlns:a16="http://schemas.microsoft.com/office/drawing/2014/main" id="{4B42A7E6-1345-F7AC-AD18-8276190142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9758" y="2378710"/>
            <a:ext cx="8603712" cy="2065907"/>
          </a:xfrm>
          <a:prstGeom prst="rect">
            <a:avLst/>
          </a:prstGeom>
        </p:spPr>
      </p:pic>
      <p:sp>
        <p:nvSpPr>
          <p:cNvPr id="29" name="object 4">
            <a:extLst>
              <a:ext uri="{FF2B5EF4-FFF2-40B4-BE49-F238E27FC236}">
                <a16:creationId xmlns:a16="http://schemas.microsoft.com/office/drawing/2014/main" id="{B70641CB-4905-5151-4D01-7462F690AC51}"/>
              </a:ext>
            </a:extLst>
          </p:cNvPr>
          <p:cNvSpPr/>
          <p:nvPr userDrawn="1"/>
        </p:nvSpPr>
        <p:spPr>
          <a:xfrm>
            <a:off x="646493" y="4321957"/>
            <a:ext cx="0" cy="131889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
        <p:nvSpPr>
          <p:cNvPr id="30" name="object 4">
            <a:extLst>
              <a:ext uri="{FF2B5EF4-FFF2-40B4-BE49-F238E27FC236}">
                <a16:creationId xmlns:a16="http://schemas.microsoft.com/office/drawing/2014/main" id="{AA8318C4-F7C5-23FC-5ED5-6692DDEFCCEA}"/>
              </a:ext>
            </a:extLst>
          </p:cNvPr>
          <p:cNvSpPr/>
          <p:nvPr userDrawn="1"/>
        </p:nvSpPr>
        <p:spPr>
          <a:xfrm flipH="1">
            <a:off x="646492" y="0"/>
            <a:ext cx="45719" cy="2482215"/>
          </a:xfrm>
          <a:custGeom>
            <a:avLst/>
            <a:gdLst/>
            <a:ahLst/>
            <a:cxnLst/>
            <a:rect l="l" t="t" r="r" b="b"/>
            <a:pathLst>
              <a:path h="1318895">
                <a:moveTo>
                  <a:pt x="0" y="0"/>
                </a:moveTo>
                <a:lnTo>
                  <a:pt x="0" y="1318679"/>
                </a:lnTo>
              </a:path>
            </a:pathLst>
          </a:custGeom>
          <a:ln w="25400">
            <a:solidFill>
              <a:srgbClr val="002B4F"/>
            </a:solidFill>
          </a:ln>
        </p:spPr>
        <p:txBody>
          <a:bodyPr wrap="square" lIns="0" tIns="0" rIns="0" bIns="0" rtlCol="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Opening-Opt 5">
    <p:bg>
      <p:bgPr>
        <a:solidFill>
          <a:schemeClr val="bg1"/>
        </a:solidFill>
        <a:effectLst/>
      </p:bgPr>
    </p:bg>
    <p:spTree>
      <p:nvGrpSpPr>
        <p:cNvPr id="1" name=""/>
        <p:cNvGrpSpPr/>
        <p:nvPr/>
      </p:nvGrpSpPr>
      <p:grpSpPr>
        <a:xfrm>
          <a:off x="0" y="0"/>
          <a:ext cx="0" cy="0"/>
          <a:chOff x="0" y="0"/>
          <a:chExt cx="0" cy="0"/>
        </a:xfrm>
      </p:grpSpPr>
      <p:grpSp>
        <p:nvGrpSpPr>
          <p:cNvPr id="6" name="object 2">
            <a:extLst>
              <a:ext uri="{FF2B5EF4-FFF2-40B4-BE49-F238E27FC236}">
                <a16:creationId xmlns:a16="http://schemas.microsoft.com/office/drawing/2014/main" id="{F0A3EA74-8289-9E62-96AE-BC4F02763028}"/>
              </a:ext>
            </a:extLst>
          </p:cNvPr>
          <p:cNvGrpSpPr/>
          <p:nvPr userDrawn="1"/>
        </p:nvGrpSpPr>
        <p:grpSpPr>
          <a:xfrm>
            <a:off x="10018083" y="0"/>
            <a:ext cx="2171065" cy="6858000"/>
            <a:chOff x="10018083" y="0"/>
            <a:chExt cx="2171065" cy="6858000"/>
          </a:xfrm>
        </p:grpSpPr>
        <p:sp>
          <p:nvSpPr>
            <p:cNvPr id="7" name="object 3">
              <a:extLst>
                <a:ext uri="{FF2B5EF4-FFF2-40B4-BE49-F238E27FC236}">
                  <a16:creationId xmlns:a16="http://schemas.microsoft.com/office/drawing/2014/main" id="{23F87BC8-31C3-1793-D8A4-86A2225E6283}"/>
                </a:ext>
              </a:extLst>
            </p:cNvPr>
            <p:cNvSpPr/>
            <p:nvPr/>
          </p:nvSpPr>
          <p:spPr>
            <a:xfrm>
              <a:off x="11602872" y="0"/>
              <a:ext cx="586105" cy="6858000"/>
            </a:xfrm>
            <a:custGeom>
              <a:avLst/>
              <a:gdLst/>
              <a:ahLst/>
              <a:cxnLst/>
              <a:rect l="l" t="t" r="r" b="b"/>
              <a:pathLst>
                <a:path w="586104" h="6858000">
                  <a:moveTo>
                    <a:pt x="586079" y="0"/>
                  </a:moveTo>
                  <a:lnTo>
                    <a:pt x="0" y="0"/>
                  </a:lnTo>
                  <a:lnTo>
                    <a:pt x="0" y="6858000"/>
                  </a:lnTo>
                  <a:lnTo>
                    <a:pt x="586079" y="6858000"/>
                  </a:lnTo>
                  <a:lnTo>
                    <a:pt x="586079" y="0"/>
                  </a:lnTo>
                  <a:close/>
                </a:path>
              </a:pathLst>
            </a:custGeom>
            <a:solidFill>
              <a:srgbClr val="FFC500"/>
            </a:solidFill>
          </p:spPr>
          <p:txBody>
            <a:bodyPr wrap="square" lIns="0" tIns="0" rIns="0" bIns="0" rtlCol="0"/>
            <a:lstStyle/>
            <a:p>
              <a:endParaRPr/>
            </a:p>
          </p:txBody>
        </p:sp>
        <p:sp>
          <p:nvSpPr>
            <p:cNvPr id="8" name="object 4">
              <a:extLst>
                <a:ext uri="{FF2B5EF4-FFF2-40B4-BE49-F238E27FC236}">
                  <a16:creationId xmlns:a16="http://schemas.microsoft.com/office/drawing/2014/main" id="{BB5BECB6-C5DC-B5E1-7D09-B905FE14A592}"/>
                </a:ext>
              </a:extLst>
            </p:cNvPr>
            <p:cNvSpPr/>
            <p:nvPr/>
          </p:nvSpPr>
          <p:spPr>
            <a:xfrm>
              <a:off x="10018083" y="0"/>
              <a:ext cx="1737995" cy="6858000"/>
            </a:xfrm>
            <a:custGeom>
              <a:avLst/>
              <a:gdLst/>
              <a:ahLst/>
              <a:cxnLst/>
              <a:rect l="l" t="t" r="r" b="b"/>
              <a:pathLst>
                <a:path w="1737995" h="6858000">
                  <a:moveTo>
                    <a:pt x="78951" y="0"/>
                  </a:moveTo>
                  <a:lnTo>
                    <a:pt x="42773" y="0"/>
                  </a:lnTo>
                  <a:lnTo>
                    <a:pt x="288137" y="241300"/>
                  </a:lnTo>
                  <a:lnTo>
                    <a:pt x="275297" y="254000"/>
                  </a:lnTo>
                  <a:lnTo>
                    <a:pt x="0" y="533400"/>
                  </a:lnTo>
                  <a:lnTo>
                    <a:pt x="288137" y="825500"/>
                  </a:lnTo>
                  <a:lnTo>
                    <a:pt x="275297" y="838200"/>
                  </a:lnTo>
                  <a:lnTo>
                    <a:pt x="0" y="1117600"/>
                  </a:lnTo>
                  <a:lnTo>
                    <a:pt x="288124" y="1397000"/>
                  </a:lnTo>
                  <a:lnTo>
                    <a:pt x="0" y="1689100"/>
                  </a:lnTo>
                  <a:lnTo>
                    <a:pt x="288150" y="1981200"/>
                  </a:lnTo>
                  <a:lnTo>
                    <a:pt x="0" y="2260600"/>
                  </a:lnTo>
                  <a:lnTo>
                    <a:pt x="0" y="2273300"/>
                  </a:lnTo>
                  <a:lnTo>
                    <a:pt x="288137" y="2552700"/>
                  </a:lnTo>
                  <a:lnTo>
                    <a:pt x="0" y="2844800"/>
                  </a:lnTo>
                  <a:lnTo>
                    <a:pt x="288137" y="3136900"/>
                  </a:lnTo>
                  <a:lnTo>
                    <a:pt x="275297" y="3149600"/>
                  </a:lnTo>
                  <a:lnTo>
                    <a:pt x="0" y="3416300"/>
                  </a:lnTo>
                  <a:lnTo>
                    <a:pt x="288150" y="3708400"/>
                  </a:lnTo>
                  <a:lnTo>
                    <a:pt x="0" y="4000500"/>
                  </a:lnTo>
                  <a:lnTo>
                    <a:pt x="288150" y="4292600"/>
                  </a:lnTo>
                  <a:lnTo>
                    <a:pt x="0" y="4572000"/>
                  </a:lnTo>
                  <a:lnTo>
                    <a:pt x="275412" y="4851400"/>
                  </a:lnTo>
                  <a:lnTo>
                    <a:pt x="288137" y="4864100"/>
                  </a:lnTo>
                  <a:lnTo>
                    <a:pt x="0" y="5156200"/>
                  </a:lnTo>
                  <a:lnTo>
                    <a:pt x="288137" y="5435600"/>
                  </a:lnTo>
                  <a:lnTo>
                    <a:pt x="0" y="5727700"/>
                  </a:lnTo>
                  <a:lnTo>
                    <a:pt x="288150" y="6019800"/>
                  </a:lnTo>
                  <a:lnTo>
                    <a:pt x="275374" y="6032500"/>
                  </a:lnTo>
                  <a:lnTo>
                    <a:pt x="0" y="6311900"/>
                  </a:lnTo>
                  <a:lnTo>
                    <a:pt x="288150" y="6591300"/>
                  </a:lnTo>
                  <a:lnTo>
                    <a:pt x="18421" y="6858000"/>
                  </a:lnTo>
                  <a:lnTo>
                    <a:pt x="54840" y="6858000"/>
                  </a:lnTo>
                  <a:lnTo>
                    <a:pt x="306362" y="6616700"/>
                  </a:lnTo>
                  <a:lnTo>
                    <a:pt x="349859" y="6616700"/>
                  </a:lnTo>
                  <a:lnTo>
                    <a:pt x="337337" y="6604000"/>
                  </a:lnTo>
                  <a:lnTo>
                    <a:pt x="916487" y="6604000"/>
                  </a:lnTo>
                  <a:lnTo>
                    <a:pt x="904227" y="6591300"/>
                  </a:lnTo>
                  <a:lnTo>
                    <a:pt x="917071" y="6578600"/>
                  </a:lnTo>
                  <a:lnTo>
                    <a:pt x="306362" y="6578600"/>
                  </a:lnTo>
                  <a:lnTo>
                    <a:pt x="35902" y="6311900"/>
                  </a:lnTo>
                  <a:lnTo>
                    <a:pt x="306362" y="6032500"/>
                  </a:lnTo>
                  <a:lnTo>
                    <a:pt x="917210" y="6032500"/>
                  </a:lnTo>
                  <a:lnTo>
                    <a:pt x="904367" y="6019800"/>
                  </a:lnTo>
                  <a:lnTo>
                    <a:pt x="917204" y="6007100"/>
                  </a:lnTo>
                  <a:lnTo>
                    <a:pt x="337337" y="6007100"/>
                  </a:lnTo>
                  <a:lnTo>
                    <a:pt x="349852" y="5994400"/>
                  </a:lnTo>
                  <a:lnTo>
                    <a:pt x="306362" y="5994400"/>
                  </a:lnTo>
                  <a:lnTo>
                    <a:pt x="35902" y="5727700"/>
                  </a:lnTo>
                  <a:lnTo>
                    <a:pt x="306362" y="5461000"/>
                  </a:lnTo>
                  <a:lnTo>
                    <a:pt x="350004" y="5461000"/>
                  </a:lnTo>
                  <a:lnTo>
                    <a:pt x="337489" y="5448300"/>
                  </a:lnTo>
                  <a:lnTo>
                    <a:pt x="916548" y="5448300"/>
                  </a:lnTo>
                  <a:lnTo>
                    <a:pt x="904290" y="5435600"/>
                  </a:lnTo>
                  <a:lnTo>
                    <a:pt x="917137" y="5422900"/>
                  </a:lnTo>
                  <a:lnTo>
                    <a:pt x="306362" y="5422900"/>
                  </a:lnTo>
                  <a:lnTo>
                    <a:pt x="35941" y="5156200"/>
                  </a:lnTo>
                  <a:lnTo>
                    <a:pt x="306298" y="4876800"/>
                  </a:lnTo>
                  <a:lnTo>
                    <a:pt x="917162" y="4876800"/>
                  </a:lnTo>
                  <a:lnTo>
                    <a:pt x="904316" y="4864100"/>
                  </a:lnTo>
                  <a:lnTo>
                    <a:pt x="917155" y="4851400"/>
                  </a:lnTo>
                  <a:lnTo>
                    <a:pt x="306362" y="4851400"/>
                  </a:lnTo>
                  <a:lnTo>
                    <a:pt x="35902" y="4572000"/>
                  </a:lnTo>
                  <a:lnTo>
                    <a:pt x="306362" y="4305300"/>
                  </a:lnTo>
                  <a:lnTo>
                    <a:pt x="917204" y="4305300"/>
                  </a:lnTo>
                  <a:lnTo>
                    <a:pt x="904367" y="4292600"/>
                  </a:lnTo>
                  <a:lnTo>
                    <a:pt x="916627" y="4279900"/>
                  </a:lnTo>
                  <a:lnTo>
                    <a:pt x="337337" y="4279900"/>
                  </a:lnTo>
                  <a:lnTo>
                    <a:pt x="349852" y="4267200"/>
                  </a:lnTo>
                  <a:lnTo>
                    <a:pt x="306362" y="4267200"/>
                  </a:lnTo>
                  <a:lnTo>
                    <a:pt x="35902" y="4000500"/>
                  </a:lnTo>
                  <a:lnTo>
                    <a:pt x="306362" y="3733800"/>
                  </a:lnTo>
                  <a:lnTo>
                    <a:pt x="349859" y="3733800"/>
                  </a:lnTo>
                  <a:lnTo>
                    <a:pt x="337337" y="3721100"/>
                  </a:lnTo>
                  <a:lnTo>
                    <a:pt x="917071" y="3721100"/>
                  </a:lnTo>
                  <a:lnTo>
                    <a:pt x="904227" y="3708400"/>
                  </a:lnTo>
                  <a:lnTo>
                    <a:pt x="917071" y="3695700"/>
                  </a:lnTo>
                  <a:lnTo>
                    <a:pt x="306362" y="3695700"/>
                  </a:lnTo>
                  <a:lnTo>
                    <a:pt x="35902" y="3416300"/>
                  </a:lnTo>
                  <a:lnTo>
                    <a:pt x="306362" y="3149600"/>
                  </a:lnTo>
                  <a:lnTo>
                    <a:pt x="917228" y="3149600"/>
                  </a:lnTo>
                  <a:lnTo>
                    <a:pt x="904392" y="3136900"/>
                  </a:lnTo>
                  <a:lnTo>
                    <a:pt x="916651" y="3124200"/>
                  </a:lnTo>
                  <a:lnTo>
                    <a:pt x="337324" y="3124200"/>
                  </a:lnTo>
                  <a:lnTo>
                    <a:pt x="349715" y="3111500"/>
                  </a:lnTo>
                  <a:lnTo>
                    <a:pt x="306298" y="3111500"/>
                  </a:lnTo>
                  <a:lnTo>
                    <a:pt x="35941" y="2844800"/>
                  </a:lnTo>
                  <a:lnTo>
                    <a:pt x="306298" y="2578100"/>
                  </a:lnTo>
                  <a:lnTo>
                    <a:pt x="349901" y="2578100"/>
                  </a:lnTo>
                  <a:lnTo>
                    <a:pt x="337388" y="2565400"/>
                  </a:lnTo>
                  <a:lnTo>
                    <a:pt x="917138" y="2565400"/>
                  </a:lnTo>
                  <a:lnTo>
                    <a:pt x="904290" y="2552700"/>
                  </a:lnTo>
                  <a:lnTo>
                    <a:pt x="917131" y="2540000"/>
                  </a:lnTo>
                  <a:lnTo>
                    <a:pt x="306362" y="2540000"/>
                  </a:lnTo>
                  <a:lnTo>
                    <a:pt x="35902" y="2260600"/>
                  </a:lnTo>
                  <a:lnTo>
                    <a:pt x="306362" y="1993900"/>
                  </a:lnTo>
                  <a:lnTo>
                    <a:pt x="917210" y="1993900"/>
                  </a:lnTo>
                  <a:lnTo>
                    <a:pt x="904367" y="1981200"/>
                  </a:lnTo>
                  <a:lnTo>
                    <a:pt x="917204" y="1968500"/>
                  </a:lnTo>
                  <a:lnTo>
                    <a:pt x="337337" y="1968500"/>
                  </a:lnTo>
                  <a:lnTo>
                    <a:pt x="349852" y="1955800"/>
                  </a:lnTo>
                  <a:lnTo>
                    <a:pt x="306362" y="1955800"/>
                  </a:lnTo>
                  <a:lnTo>
                    <a:pt x="35902" y="1689100"/>
                  </a:lnTo>
                  <a:lnTo>
                    <a:pt x="306362" y="1422400"/>
                  </a:lnTo>
                  <a:lnTo>
                    <a:pt x="350004" y="1422400"/>
                  </a:lnTo>
                  <a:lnTo>
                    <a:pt x="337489" y="1409700"/>
                  </a:lnTo>
                  <a:lnTo>
                    <a:pt x="916560" y="1409700"/>
                  </a:lnTo>
                  <a:lnTo>
                    <a:pt x="904303" y="1397000"/>
                  </a:lnTo>
                  <a:lnTo>
                    <a:pt x="917149" y="1384300"/>
                  </a:lnTo>
                  <a:lnTo>
                    <a:pt x="306362" y="1384300"/>
                  </a:lnTo>
                  <a:lnTo>
                    <a:pt x="35941" y="1117600"/>
                  </a:lnTo>
                  <a:lnTo>
                    <a:pt x="306298" y="838200"/>
                  </a:lnTo>
                  <a:lnTo>
                    <a:pt x="917183" y="838200"/>
                  </a:lnTo>
                  <a:lnTo>
                    <a:pt x="904341" y="825500"/>
                  </a:lnTo>
                  <a:lnTo>
                    <a:pt x="917183" y="812800"/>
                  </a:lnTo>
                  <a:lnTo>
                    <a:pt x="337324" y="812800"/>
                  </a:lnTo>
                  <a:lnTo>
                    <a:pt x="349841" y="800100"/>
                  </a:lnTo>
                  <a:lnTo>
                    <a:pt x="306298" y="800100"/>
                  </a:lnTo>
                  <a:lnTo>
                    <a:pt x="35941" y="533400"/>
                  </a:lnTo>
                  <a:lnTo>
                    <a:pt x="306298" y="266700"/>
                  </a:lnTo>
                  <a:lnTo>
                    <a:pt x="349715" y="266700"/>
                  </a:lnTo>
                  <a:lnTo>
                    <a:pt x="337324" y="254000"/>
                  </a:lnTo>
                  <a:lnTo>
                    <a:pt x="916599" y="254000"/>
                  </a:lnTo>
                  <a:lnTo>
                    <a:pt x="904341" y="241300"/>
                  </a:lnTo>
                  <a:lnTo>
                    <a:pt x="917626" y="228600"/>
                  </a:lnTo>
                  <a:lnTo>
                    <a:pt x="306298" y="228600"/>
                  </a:lnTo>
                  <a:lnTo>
                    <a:pt x="78951" y="0"/>
                  </a:lnTo>
                  <a:close/>
                </a:path>
                <a:path w="1737995" h="6858000">
                  <a:moveTo>
                    <a:pt x="349859" y="6616700"/>
                  </a:moveTo>
                  <a:lnTo>
                    <a:pt x="306362" y="6616700"/>
                  </a:lnTo>
                  <a:lnTo>
                    <a:pt x="557742" y="6858000"/>
                  </a:lnTo>
                  <a:lnTo>
                    <a:pt x="594413" y="6858000"/>
                  </a:lnTo>
                  <a:lnTo>
                    <a:pt x="349859" y="6616700"/>
                  </a:lnTo>
                  <a:close/>
                </a:path>
                <a:path w="1737995" h="6858000">
                  <a:moveTo>
                    <a:pt x="916487" y="6604000"/>
                  </a:moveTo>
                  <a:lnTo>
                    <a:pt x="879411" y="6604000"/>
                  </a:lnTo>
                  <a:lnTo>
                    <a:pt x="1136487" y="6858000"/>
                  </a:lnTo>
                  <a:lnTo>
                    <a:pt x="1168182" y="6858000"/>
                  </a:lnTo>
                  <a:lnTo>
                    <a:pt x="916487" y="6604000"/>
                  </a:lnTo>
                  <a:close/>
                </a:path>
                <a:path w="1737995" h="6858000">
                  <a:moveTo>
                    <a:pt x="1204341" y="6324600"/>
                  </a:moveTo>
                  <a:lnTo>
                    <a:pt x="1173949" y="6324600"/>
                  </a:lnTo>
                  <a:lnTo>
                    <a:pt x="1443659" y="6591300"/>
                  </a:lnTo>
                  <a:lnTo>
                    <a:pt x="1179853" y="6858000"/>
                  </a:lnTo>
                  <a:lnTo>
                    <a:pt x="1210231" y="6858000"/>
                  </a:lnTo>
                  <a:lnTo>
                    <a:pt x="1467294" y="6604000"/>
                  </a:lnTo>
                  <a:lnTo>
                    <a:pt x="1737639" y="6604000"/>
                  </a:lnTo>
                  <a:lnTo>
                    <a:pt x="1737639" y="6578600"/>
                  </a:lnTo>
                  <a:lnTo>
                    <a:pt x="1467154" y="6578600"/>
                  </a:lnTo>
                  <a:lnTo>
                    <a:pt x="1204341" y="6324600"/>
                  </a:lnTo>
                  <a:close/>
                </a:path>
                <a:path w="1737995" h="6858000">
                  <a:moveTo>
                    <a:pt x="337337" y="6032500"/>
                  </a:moveTo>
                  <a:lnTo>
                    <a:pt x="306362" y="6032500"/>
                  </a:lnTo>
                  <a:lnTo>
                    <a:pt x="576668" y="6311900"/>
                  </a:lnTo>
                  <a:lnTo>
                    <a:pt x="306362" y="6578600"/>
                  </a:lnTo>
                  <a:lnTo>
                    <a:pt x="337489" y="6578600"/>
                  </a:lnTo>
                  <a:lnTo>
                    <a:pt x="600303" y="6324600"/>
                  </a:lnTo>
                  <a:lnTo>
                    <a:pt x="1737639" y="6324600"/>
                  </a:lnTo>
                  <a:lnTo>
                    <a:pt x="1737639" y="6299200"/>
                  </a:lnTo>
                  <a:lnTo>
                    <a:pt x="600163" y="6299200"/>
                  </a:lnTo>
                  <a:lnTo>
                    <a:pt x="337337" y="6032500"/>
                  </a:lnTo>
                  <a:close/>
                </a:path>
                <a:path w="1737995" h="6858000">
                  <a:moveTo>
                    <a:pt x="1173949" y="6324600"/>
                  </a:moveTo>
                  <a:lnTo>
                    <a:pt x="1142377" y="6324600"/>
                  </a:lnTo>
                  <a:lnTo>
                    <a:pt x="879563" y="6578600"/>
                  </a:lnTo>
                  <a:lnTo>
                    <a:pt x="917071" y="6578600"/>
                  </a:lnTo>
                  <a:lnTo>
                    <a:pt x="1173949" y="6324600"/>
                  </a:lnTo>
                  <a:close/>
                </a:path>
                <a:path w="1737995" h="6858000">
                  <a:moveTo>
                    <a:pt x="917210" y="6032500"/>
                  </a:moveTo>
                  <a:lnTo>
                    <a:pt x="879411" y="6032500"/>
                  </a:lnTo>
                  <a:lnTo>
                    <a:pt x="1142377" y="6299200"/>
                  </a:lnTo>
                  <a:lnTo>
                    <a:pt x="1204341" y="6299200"/>
                  </a:lnTo>
                  <a:lnTo>
                    <a:pt x="1216855" y="6286500"/>
                  </a:lnTo>
                  <a:lnTo>
                    <a:pt x="1174089" y="6286500"/>
                  </a:lnTo>
                  <a:lnTo>
                    <a:pt x="917210" y="6032500"/>
                  </a:lnTo>
                  <a:close/>
                </a:path>
                <a:path w="1737995" h="6858000">
                  <a:moveTo>
                    <a:pt x="1216855" y="5753100"/>
                  </a:moveTo>
                  <a:lnTo>
                    <a:pt x="1173949" y="5753100"/>
                  </a:lnTo>
                  <a:lnTo>
                    <a:pt x="1443659" y="6019800"/>
                  </a:lnTo>
                  <a:lnTo>
                    <a:pt x="1174089" y="6286500"/>
                  </a:lnTo>
                  <a:lnTo>
                    <a:pt x="1216855" y="6286500"/>
                  </a:lnTo>
                  <a:lnTo>
                    <a:pt x="1467154" y="6032500"/>
                  </a:lnTo>
                  <a:lnTo>
                    <a:pt x="1737639" y="6032500"/>
                  </a:lnTo>
                  <a:lnTo>
                    <a:pt x="1737639" y="6007100"/>
                  </a:lnTo>
                  <a:lnTo>
                    <a:pt x="1467154" y="6007100"/>
                  </a:lnTo>
                  <a:lnTo>
                    <a:pt x="1216855" y="5753100"/>
                  </a:lnTo>
                  <a:close/>
                </a:path>
                <a:path w="1737995" h="6858000">
                  <a:moveTo>
                    <a:pt x="1204341" y="5740400"/>
                  </a:moveTo>
                  <a:lnTo>
                    <a:pt x="1142377" y="5740400"/>
                  </a:lnTo>
                  <a:lnTo>
                    <a:pt x="879563" y="6007100"/>
                  </a:lnTo>
                  <a:lnTo>
                    <a:pt x="917204" y="6007100"/>
                  </a:lnTo>
                  <a:lnTo>
                    <a:pt x="1173949" y="5753100"/>
                  </a:lnTo>
                  <a:lnTo>
                    <a:pt x="1216855" y="5753100"/>
                  </a:lnTo>
                  <a:lnTo>
                    <a:pt x="1204341" y="5740400"/>
                  </a:lnTo>
                  <a:close/>
                </a:path>
                <a:path w="1737995" h="6858000">
                  <a:moveTo>
                    <a:pt x="350004" y="5461000"/>
                  </a:moveTo>
                  <a:lnTo>
                    <a:pt x="306362" y="5461000"/>
                  </a:lnTo>
                  <a:lnTo>
                    <a:pt x="576668" y="5727700"/>
                  </a:lnTo>
                  <a:lnTo>
                    <a:pt x="306362" y="5994400"/>
                  </a:lnTo>
                  <a:lnTo>
                    <a:pt x="349852" y="5994400"/>
                  </a:lnTo>
                  <a:lnTo>
                    <a:pt x="600163" y="5740400"/>
                  </a:lnTo>
                  <a:lnTo>
                    <a:pt x="1737639" y="5740400"/>
                  </a:lnTo>
                  <a:lnTo>
                    <a:pt x="1737639" y="5715000"/>
                  </a:lnTo>
                  <a:lnTo>
                    <a:pt x="600303" y="5715000"/>
                  </a:lnTo>
                  <a:lnTo>
                    <a:pt x="350004" y="5461000"/>
                  </a:lnTo>
                  <a:close/>
                </a:path>
                <a:path w="1737995" h="6858000">
                  <a:moveTo>
                    <a:pt x="916548" y="5448300"/>
                  </a:moveTo>
                  <a:lnTo>
                    <a:pt x="879563" y="5448300"/>
                  </a:lnTo>
                  <a:lnTo>
                    <a:pt x="1142377" y="5715000"/>
                  </a:lnTo>
                  <a:lnTo>
                    <a:pt x="1173949" y="5715000"/>
                  </a:lnTo>
                  <a:lnTo>
                    <a:pt x="916548" y="5448300"/>
                  </a:lnTo>
                  <a:close/>
                </a:path>
                <a:path w="1737995" h="6858000">
                  <a:moveTo>
                    <a:pt x="1204391" y="5168900"/>
                  </a:moveTo>
                  <a:lnTo>
                    <a:pt x="1174064" y="5168900"/>
                  </a:lnTo>
                  <a:lnTo>
                    <a:pt x="1443659" y="5435600"/>
                  </a:lnTo>
                  <a:lnTo>
                    <a:pt x="1174089" y="5715000"/>
                  </a:lnTo>
                  <a:lnTo>
                    <a:pt x="1204341" y="5715000"/>
                  </a:lnTo>
                  <a:lnTo>
                    <a:pt x="1467154" y="5448300"/>
                  </a:lnTo>
                  <a:lnTo>
                    <a:pt x="1737639" y="5448300"/>
                  </a:lnTo>
                  <a:lnTo>
                    <a:pt x="1737639" y="5422900"/>
                  </a:lnTo>
                  <a:lnTo>
                    <a:pt x="1467294" y="5422900"/>
                  </a:lnTo>
                  <a:lnTo>
                    <a:pt x="1204391" y="5168900"/>
                  </a:lnTo>
                  <a:close/>
                </a:path>
                <a:path w="1737995" h="6858000">
                  <a:moveTo>
                    <a:pt x="337324" y="4876800"/>
                  </a:moveTo>
                  <a:lnTo>
                    <a:pt x="306298" y="4876800"/>
                  </a:lnTo>
                  <a:lnTo>
                    <a:pt x="576694" y="5156200"/>
                  </a:lnTo>
                  <a:lnTo>
                    <a:pt x="306362" y="5422900"/>
                  </a:lnTo>
                  <a:lnTo>
                    <a:pt x="337324" y="5422900"/>
                  </a:lnTo>
                  <a:lnTo>
                    <a:pt x="600176" y="5168900"/>
                  </a:lnTo>
                  <a:lnTo>
                    <a:pt x="1737639" y="5168900"/>
                  </a:lnTo>
                  <a:lnTo>
                    <a:pt x="1737639" y="5143500"/>
                  </a:lnTo>
                  <a:lnTo>
                    <a:pt x="600176" y="5143500"/>
                  </a:lnTo>
                  <a:lnTo>
                    <a:pt x="523189" y="5067300"/>
                  </a:lnTo>
                  <a:lnTo>
                    <a:pt x="337324" y="4876800"/>
                  </a:lnTo>
                  <a:close/>
                </a:path>
                <a:path w="1737995" h="6858000">
                  <a:moveTo>
                    <a:pt x="1174064" y="5168900"/>
                  </a:moveTo>
                  <a:lnTo>
                    <a:pt x="1142314" y="5168900"/>
                  </a:lnTo>
                  <a:lnTo>
                    <a:pt x="879475" y="5422900"/>
                  </a:lnTo>
                  <a:lnTo>
                    <a:pt x="917137" y="5422900"/>
                  </a:lnTo>
                  <a:lnTo>
                    <a:pt x="1174064" y="5168900"/>
                  </a:lnTo>
                  <a:close/>
                </a:path>
                <a:path w="1737995" h="6858000">
                  <a:moveTo>
                    <a:pt x="917162" y="4876800"/>
                  </a:moveTo>
                  <a:lnTo>
                    <a:pt x="879436" y="4876800"/>
                  </a:lnTo>
                  <a:lnTo>
                    <a:pt x="1142225" y="5143500"/>
                  </a:lnTo>
                  <a:lnTo>
                    <a:pt x="1204480" y="5143500"/>
                  </a:lnTo>
                  <a:lnTo>
                    <a:pt x="1216995" y="5130800"/>
                  </a:lnTo>
                  <a:lnTo>
                    <a:pt x="1174089" y="5130800"/>
                  </a:lnTo>
                  <a:lnTo>
                    <a:pt x="917162" y="4876800"/>
                  </a:lnTo>
                  <a:close/>
                </a:path>
                <a:path w="1737995" h="6858000">
                  <a:moveTo>
                    <a:pt x="1216855" y="4597400"/>
                  </a:moveTo>
                  <a:lnTo>
                    <a:pt x="1173949" y="4597400"/>
                  </a:lnTo>
                  <a:lnTo>
                    <a:pt x="1443659" y="4864100"/>
                  </a:lnTo>
                  <a:lnTo>
                    <a:pt x="1174089" y="5130800"/>
                  </a:lnTo>
                  <a:lnTo>
                    <a:pt x="1216995" y="5130800"/>
                  </a:lnTo>
                  <a:lnTo>
                    <a:pt x="1467294" y="4876800"/>
                  </a:lnTo>
                  <a:lnTo>
                    <a:pt x="1737639" y="4876800"/>
                  </a:lnTo>
                  <a:lnTo>
                    <a:pt x="1737639" y="4851400"/>
                  </a:lnTo>
                  <a:lnTo>
                    <a:pt x="1467154" y="4851400"/>
                  </a:lnTo>
                  <a:lnTo>
                    <a:pt x="1216855" y="4597400"/>
                  </a:lnTo>
                  <a:close/>
                </a:path>
                <a:path w="1737995" h="6858000">
                  <a:moveTo>
                    <a:pt x="337337" y="4305300"/>
                  </a:moveTo>
                  <a:lnTo>
                    <a:pt x="306362" y="4305300"/>
                  </a:lnTo>
                  <a:lnTo>
                    <a:pt x="576668" y="4572000"/>
                  </a:lnTo>
                  <a:lnTo>
                    <a:pt x="306362" y="4851400"/>
                  </a:lnTo>
                  <a:lnTo>
                    <a:pt x="337337" y="4851400"/>
                  </a:lnTo>
                  <a:lnTo>
                    <a:pt x="600163" y="4584700"/>
                  </a:lnTo>
                  <a:lnTo>
                    <a:pt x="1737639" y="4584700"/>
                  </a:lnTo>
                  <a:lnTo>
                    <a:pt x="1737639" y="4559300"/>
                  </a:lnTo>
                  <a:lnTo>
                    <a:pt x="600163" y="4559300"/>
                  </a:lnTo>
                  <a:lnTo>
                    <a:pt x="337337" y="4305300"/>
                  </a:lnTo>
                  <a:close/>
                </a:path>
                <a:path w="1737995" h="6858000">
                  <a:moveTo>
                    <a:pt x="1204341" y="4584700"/>
                  </a:moveTo>
                  <a:lnTo>
                    <a:pt x="1142377" y="4584700"/>
                  </a:lnTo>
                  <a:lnTo>
                    <a:pt x="879563" y="4851400"/>
                  </a:lnTo>
                  <a:lnTo>
                    <a:pt x="917155" y="4851400"/>
                  </a:lnTo>
                  <a:lnTo>
                    <a:pt x="1173949" y="4597400"/>
                  </a:lnTo>
                  <a:lnTo>
                    <a:pt x="1216855" y="4597400"/>
                  </a:lnTo>
                  <a:lnTo>
                    <a:pt x="1204341" y="4584700"/>
                  </a:lnTo>
                  <a:close/>
                </a:path>
                <a:path w="1737995" h="6858000">
                  <a:moveTo>
                    <a:pt x="917204" y="4305300"/>
                  </a:moveTo>
                  <a:lnTo>
                    <a:pt x="879563" y="4305300"/>
                  </a:lnTo>
                  <a:lnTo>
                    <a:pt x="1142377" y="4559300"/>
                  </a:lnTo>
                  <a:lnTo>
                    <a:pt x="1173949" y="4559300"/>
                  </a:lnTo>
                  <a:lnTo>
                    <a:pt x="917204" y="4305300"/>
                  </a:lnTo>
                  <a:close/>
                </a:path>
                <a:path w="1737995" h="6858000">
                  <a:moveTo>
                    <a:pt x="1204480" y="4013200"/>
                  </a:moveTo>
                  <a:lnTo>
                    <a:pt x="1174089" y="4013200"/>
                  </a:lnTo>
                  <a:lnTo>
                    <a:pt x="1443659" y="4292600"/>
                  </a:lnTo>
                  <a:lnTo>
                    <a:pt x="1174089" y="4559300"/>
                  </a:lnTo>
                  <a:lnTo>
                    <a:pt x="1204341" y="4559300"/>
                  </a:lnTo>
                  <a:lnTo>
                    <a:pt x="1467154" y="4305300"/>
                  </a:lnTo>
                  <a:lnTo>
                    <a:pt x="1737639" y="4305300"/>
                  </a:lnTo>
                  <a:lnTo>
                    <a:pt x="1737639" y="4279900"/>
                  </a:lnTo>
                  <a:lnTo>
                    <a:pt x="1467294" y="4279900"/>
                  </a:lnTo>
                  <a:lnTo>
                    <a:pt x="1204480" y="4013200"/>
                  </a:lnTo>
                  <a:close/>
                </a:path>
                <a:path w="1737995" h="6858000">
                  <a:moveTo>
                    <a:pt x="1174089" y="4013200"/>
                  </a:moveTo>
                  <a:lnTo>
                    <a:pt x="1142225" y="4013200"/>
                  </a:lnTo>
                  <a:lnTo>
                    <a:pt x="879411" y="4279900"/>
                  </a:lnTo>
                  <a:lnTo>
                    <a:pt x="916627" y="4279900"/>
                  </a:lnTo>
                  <a:lnTo>
                    <a:pt x="1174089" y="4013200"/>
                  </a:lnTo>
                  <a:close/>
                </a:path>
                <a:path w="1737995" h="6858000">
                  <a:moveTo>
                    <a:pt x="349859" y="3733800"/>
                  </a:moveTo>
                  <a:lnTo>
                    <a:pt x="306362" y="3733800"/>
                  </a:lnTo>
                  <a:lnTo>
                    <a:pt x="576668" y="4000500"/>
                  </a:lnTo>
                  <a:lnTo>
                    <a:pt x="306362" y="4267200"/>
                  </a:lnTo>
                  <a:lnTo>
                    <a:pt x="349852" y="4267200"/>
                  </a:lnTo>
                  <a:lnTo>
                    <a:pt x="600163" y="4013200"/>
                  </a:lnTo>
                  <a:lnTo>
                    <a:pt x="1737639" y="4013200"/>
                  </a:lnTo>
                  <a:lnTo>
                    <a:pt x="1737639" y="3987800"/>
                  </a:lnTo>
                  <a:lnTo>
                    <a:pt x="600303" y="3987800"/>
                  </a:lnTo>
                  <a:lnTo>
                    <a:pt x="349859" y="3733800"/>
                  </a:lnTo>
                  <a:close/>
                </a:path>
                <a:path w="1737995" h="6858000">
                  <a:moveTo>
                    <a:pt x="917071" y="3721100"/>
                  </a:moveTo>
                  <a:lnTo>
                    <a:pt x="879411" y="3721100"/>
                  </a:lnTo>
                  <a:lnTo>
                    <a:pt x="1142377" y="3987800"/>
                  </a:lnTo>
                  <a:lnTo>
                    <a:pt x="1204341" y="3987800"/>
                  </a:lnTo>
                  <a:lnTo>
                    <a:pt x="1216862" y="3975100"/>
                  </a:lnTo>
                  <a:lnTo>
                    <a:pt x="1173949" y="3975100"/>
                  </a:lnTo>
                  <a:lnTo>
                    <a:pt x="917071" y="3721100"/>
                  </a:lnTo>
                  <a:close/>
                </a:path>
                <a:path w="1737995" h="6858000">
                  <a:moveTo>
                    <a:pt x="1216855" y="3441700"/>
                  </a:moveTo>
                  <a:lnTo>
                    <a:pt x="1173949" y="3441700"/>
                  </a:lnTo>
                  <a:lnTo>
                    <a:pt x="1443659" y="3708400"/>
                  </a:lnTo>
                  <a:lnTo>
                    <a:pt x="1174089" y="3975100"/>
                  </a:lnTo>
                  <a:lnTo>
                    <a:pt x="1216862" y="3975100"/>
                  </a:lnTo>
                  <a:lnTo>
                    <a:pt x="1467294" y="3721100"/>
                  </a:lnTo>
                  <a:lnTo>
                    <a:pt x="1737639" y="3721100"/>
                  </a:lnTo>
                  <a:lnTo>
                    <a:pt x="1737639" y="3695700"/>
                  </a:lnTo>
                  <a:lnTo>
                    <a:pt x="1467154" y="3695700"/>
                  </a:lnTo>
                  <a:lnTo>
                    <a:pt x="1216855" y="3441700"/>
                  </a:lnTo>
                  <a:close/>
                </a:path>
                <a:path w="1737995" h="6858000">
                  <a:moveTo>
                    <a:pt x="337337" y="3149600"/>
                  </a:moveTo>
                  <a:lnTo>
                    <a:pt x="306362" y="3149600"/>
                  </a:lnTo>
                  <a:lnTo>
                    <a:pt x="576668" y="3416300"/>
                  </a:lnTo>
                  <a:lnTo>
                    <a:pt x="306362" y="3695700"/>
                  </a:lnTo>
                  <a:lnTo>
                    <a:pt x="337489" y="3695700"/>
                  </a:lnTo>
                  <a:lnTo>
                    <a:pt x="600303" y="3429000"/>
                  </a:lnTo>
                  <a:lnTo>
                    <a:pt x="1737639" y="3429000"/>
                  </a:lnTo>
                  <a:lnTo>
                    <a:pt x="1737639" y="3403600"/>
                  </a:lnTo>
                  <a:lnTo>
                    <a:pt x="600163" y="3403600"/>
                  </a:lnTo>
                  <a:lnTo>
                    <a:pt x="337337" y="3149600"/>
                  </a:lnTo>
                  <a:close/>
                </a:path>
                <a:path w="1737995" h="6858000">
                  <a:moveTo>
                    <a:pt x="1204341" y="3429000"/>
                  </a:moveTo>
                  <a:lnTo>
                    <a:pt x="1142377" y="3429000"/>
                  </a:lnTo>
                  <a:lnTo>
                    <a:pt x="879563" y="3695700"/>
                  </a:lnTo>
                  <a:lnTo>
                    <a:pt x="917071" y="3695700"/>
                  </a:lnTo>
                  <a:lnTo>
                    <a:pt x="1173949" y="3441700"/>
                  </a:lnTo>
                  <a:lnTo>
                    <a:pt x="1216855" y="3441700"/>
                  </a:lnTo>
                  <a:lnTo>
                    <a:pt x="1204341" y="3429000"/>
                  </a:lnTo>
                  <a:close/>
                </a:path>
                <a:path w="1737995" h="6858000">
                  <a:moveTo>
                    <a:pt x="917228" y="3149600"/>
                  </a:moveTo>
                  <a:lnTo>
                    <a:pt x="879563" y="3149600"/>
                  </a:lnTo>
                  <a:lnTo>
                    <a:pt x="1142377" y="3403600"/>
                  </a:lnTo>
                  <a:lnTo>
                    <a:pt x="1173949" y="3403600"/>
                  </a:lnTo>
                  <a:lnTo>
                    <a:pt x="917228" y="3149600"/>
                  </a:lnTo>
                  <a:close/>
                </a:path>
                <a:path w="1737995" h="6858000">
                  <a:moveTo>
                    <a:pt x="1204341" y="2857500"/>
                  </a:moveTo>
                  <a:lnTo>
                    <a:pt x="1174102" y="2857500"/>
                  </a:lnTo>
                  <a:lnTo>
                    <a:pt x="1443659" y="3136900"/>
                  </a:lnTo>
                  <a:lnTo>
                    <a:pt x="1174089" y="3403600"/>
                  </a:lnTo>
                  <a:lnTo>
                    <a:pt x="1204341" y="3403600"/>
                  </a:lnTo>
                  <a:lnTo>
                    <a:pt x="1467154" y="3149600"/>
                  </a:lnTo>
                  <a:lnTo>
                    <a:pt x="1737639" y="3149600"/>
                  </a:lnTo>
                  <a:lnTo>
                    <a:pt x="1737639" y="3124200"/>
                  </a:lnTo>
                  <a:lnTo>
                    <a:pt x="1467154" y="3124200"/>
                  </a:lnTo>
                  <a:lnTo>
                    <a:pt x="1204341" y="2857500"/>
                  </a:lnTo>
                  <a:close/>
                </a:path>
                <a:path w="1737995" h="6858000">
                  <a:moveTo>
                    <a:pt x="1174102" y="2857500"/>
                  </a:moveTo>
                  <a:lnTo>
                    <a:pt x="1142403" y="2857500"/>
                  </a:lnTo>
                  <a:lnTo>
                    <a:pt x="879424" y="3124200"/>
                  </a:lnTo>
                  <a:lnTo>
                    <a:pt x="916651" y="3124200"/>
                  </a:lnTo>
                  <a:lnTo>
                    <a:pt x="1174102" y="2857500"/>
                  </a:lnTo>
                  <a:close/>
                </a:path>
                <a:path w="1737995" h="6858000">
                  <a:moveTo>
                    <a:pt x="349901" y="2578100"/>
                  </a:moveTo>
                  <a:lnTo>
                    <a:pt x="306298" y="2578100"/>
                  </a:lnTo>
                  <a:lnTo>
                    <a:pt x="576694" y="2844800"/>
                  </a:lnTo>
                  <a:lnTo>
                    <a:pt x="497497" y="2921000"/>
                  </a:lnTo>
                  <a:lnTo>
                    <a:pt x="306298" y="3111500"/>
                  </a:lnTo>
                  <a:lnTo>
                    <a:pt x="349715" y="3111500"/>
                  </a:lnTo>
                  <a:lnTo>
                    <a:pt x="523189" y="2933700"/>
                  </a:lnTo>
                  <a:lnTo>
                    <a:pt x="600176" y="2857500"/>
                  </a:lnTo>
                  <a:lnTo>
                    <a:pt x="1737639" y="2857500"/>
                  </a:lnTo>
                  <a:lnTo>
                    <a:pt x="1737639" y="2832100"/>
                  </a:lnTo>
                  <a:lnTo>
                    <a:pt x="600176" y="2832100"/>
                  </a:lnTo>
                  <a:lnTo>
                    <a:pt x="349901" y="2578100"/>
                  </a:lnTo>
                  <a:close/>
                </a:path>
                <a:path w="1737995" h="6858000">
                  <a:moveTo>
                    <a:pt x="917138" y="2565400"/>
                  </a:moveTo>
                  <a:lnTo>
                    <a:pt x="879563" y="2565400"/>
                  </a:lnTo>
                  <a:lnTo>
                    <a:pt x="1142339" y="2832100"/>
                  </a:lnTo>
                  <a:lnTo>
                    <a:pt x="1204366" y="2832100"/>
                  </a:lnTo>
                  <a:lnTo>
                    <a:pt x="1216880" y="2819400"/>
                  </a:lnTo>
                  <a:lnTo>
                    <a:pt x="1174089" y="2819400"/>
                  </a:lnTo>
                  <a:lnTo>
                    <a:pt x="917138" y="2565400"/>
                  </a:lnTo>
                  <a:close/>
                </a:path>
                <a:path w="1737995" h="6858000">
                  <a:moveTo>
                    <a:pt x="1216862" y="2286000"/>
                  </a:moveTo>
                  <a:lnTo>
                    <a:pt x="1174089" y="2286000"/>
                  </a:lnTo>
                  <a:lnTo>
                    <a:pt x="1443659" y="2552700"/>
                  </a:lnTo>
                  <a:lnTo>
                    <a:pt x="1174089" y="2819400"/>
                  </a:lnTo>
                  <a:lnTo>
                    <a:pt x="1216880" y="2819400"/>
                  </a:lnTo>
                  <a:lnTo>
                    <a:pt x="1467154" y="2565400"/>
                  </a:lnTo>
                  <a:lnTo>
                    <a:pt x="1737639" y="2565400"/>
                  </a:lnTo>
                  <a:lnTo>
                    <a:pt x="1737639" y="2540000"/>
                  </a:lnTo>
                  <a:lnTo>
                    <a:pt x="1467294" y="2540000"/>
                  </a:lnTo>
                  <a:lnTo>
                    <a:pt x="1216862" y="2286000"/>
                  </a:lnTo>
                  <a:close/>
                </a:path>
                <a:path w="1737995" h="6858000">
                  <a:moveTo>
                    <a:pt x="337337" y="1993900"/>
                  </a:moveTo>
                  <a:lnTo>
                    <a:pt x="306362" y="1993900"/>
                  </a:lnTo>
                  <a:lnTo>
                    <a:pt x="576668" y="2260600"/>
                  </a:lnTo>
                  <a:lnTo>
                    <a:pt x="306362" y="2540000"/>
                  </a:lnTo>
                  <a:lnTo>
                    <a:pt x="337413" y="2540000"/>
                  </a:lnTo>
                  <a:lnTo>
                    <a:pt x="600303" y="2273300"/>
                  </a:lnTo>
                  <a:lnTo>
                    <a:pt x="1737639" y="2273300"/>
                  </a:lnTo>
                  <a:lnTo>
                    <a:pt x="1737639" y="2247900"/>
                  </a:lnTo>
                  <a:lnTo>
                    <a:pt x="600163" y="2247900"/>
                  </a:lnTo>
                  <a:lnTo>
                    <a:pt x="337337" y="1993900"/>
                  </a:lnTo>
                  <a:close/>
                </a:path>
                <a:path w="1737995" h="6858000">
                  <a:moveTo>
                    <a:pt x="1204341" y="2273300"/>
                  </a:moveTo>
                  <a:lnTo>
                    <a:pt x="1142377" y="2273300"/>
                  </a:lnTo>
                  <a:lnTo>
                    <a:pt x="879487" y="2540000"/>
                  </a:lnTo>
                  <a:lnTo>
                    <a:pt x="917131" y="2540000"/>
                  </a:lnTo>
                  <a:lnTo>
                    <a:pt x="1173949" y="2286000"/>
                  </a:lnTo>
                  <a:lnTo>
                    <a:pt x="1216862" y="2286000"/>
                  </a:lnTo>
                  <a:lnTo>
                    <a:pt x="1204341" y="2273300"/>
                  </a:lnTo>
                  <a:close/>
                </a:path>
                <a:path w="1737995" h="6858000">
                  <a:moveTo>
                    <a:pt x="917210" y="1993900"/>
                  </a:moveTo>
                  <a:lnTo>
                    <a:pt x="879411" y="1993900"/>
                  </a:lnTo>
                  <a:lnTo>
                    <a:pt x="1142225" y="2247900"/>
                  </a:lnTo>
                  <a:lnTo>
                    <a:pt x="1174089" y="2247900"/>
                  </a:lnTo>
                  <a:lnTo>
                    <a:pt x="917210" y="1993900"/>
                  </a:lnTo>
                  <a:close/>
                </a:path>
                <a:path w="1737995" h="6858000">
                  <a:moveTo>
                    <a:pt x="1216855" y="1714500"/>
                  </a:moveTo>
                  <a:lnTo>
                    <a:pt x="1173949" y="1714500"/>
                  </a:lnTo>
                  <a:lnTo>
                    <a:pt x="1443659" y="1981200"/>
                  </a:lnTo>
                  <a:lnTo>
                    <a:pt x="1174089" y="2247900"/>
                  </a:lnTo>
                  <a:lnTo>
                    <a:pt x="1204480" y="2247900"/>
                  </a:lnTo>
                  <a:lnTo>
                    <a:pt x="1467294" y="1993900"/>
                  </a:lnTo>
                  <a:lnTo>
                    <a:pt x="1737639" y="1993900"/>
                  </a:lnTo>
                  <a:lnTo>
                    <a:pt x="1737639" y="1968500"/>
                  </a:lnTo>
                  <a:lnTo>
                    <a:pt x="1467154" y="1968500"/>
                  </a:lnTo>
                  <a:lnTo>
                    <a:pt x="1216855" y="1714500"/>
                  </a:lnTo>
                  <a:close/>
                </a:path>
                <a:path w="1737995" h="6858000">
                  <a:moveTo>
                    <a:pt x="1204341" y="1701800"/>
                  </a:moveTo>
                  <a:lnTo>
                    <a:pt x="1142377" y="1701800"/>
                  </a:lnTo>
                  <a:lnTo>
                    <a:pt x="879563" y="1968500"/>
                  </a:lnTo>
                  <a:lnTo>
                    <a:pt x="917204" y="1968500"/>
                  </a:lnTo>
                  <a:lnTo>
                    <a:pt x="1173949" y="1714500"/>
                  </a:lnTo>
                  <a:lnTo>
                    <a:pt x="1216855" y="1714500"/>
                  </a:lnTo>
                  <a:lnTo>
                    <a:pt x="1204341" y="1701800"/>
                  </a:lnTo>
                  <a:close/>
                </a:path>
                <a:path w="1737995" h="6858000">
                  <a:moveTo>
                    <a:pt x="350004" y="1422400"/>
                  </a:moveTo>
                  <a:lnTo>
                    <a:pt x="306362" y="1422400"/>
                  </a:lnTo>
                  <a:lnTo>
                    <a:pt x="576668" y="1689100"/>
                  </a:lnTo>
                  <a:lnTo>
                    <a:pt x="306362" y="1955800"/>
                  </a:lnTo>
                  <a:lnTo>
                    <a:pt x="349852" y="1955800"/>
                  </a:lnTo>
                  <a:lnTo>
                    <a:pt x="600163" y="1701800"/>
                  </a:lnTo>
                  <a:lnTo>
                    <a:pt x="1737639" y="1701800"/>
                  </a:lnTo>
                  <a:lnTo>
                    <a:pt x="1737639" y="1676400"/>
                  </a:lnTo>
                  <a:lnTo>
                    <a:pt x="600303" y="1676400"/>
                  </a:lnTo>
                  <a:lnTo>
                    <a:pt x="350004" y="1422400"/>
                  </a:lnTo>
                  <a:close/>
                </a:path>
                <a:path w="1737995" h="6858000">
                  <a:moveTo>
                    <a:pt x="916560" y="1409700"/>
                  </a:moveTo>
                  <a:lnTo>
                    <a:pt x="879563" y="1409700"/>
                  </a:lnTo>
                  <a:lnTo>
                    <a:pt x="1142377" y="1676400"/>
                  </a:lnTo>
                  <a:lnTo>
                    <a:pt x="1173949" y="1676400"/>
                  </a:lnTo>
                  <a:lnTo>
                    <a:pt x="916560" y="1409700"/>
                  </a:lnTo>
                  <a:close/>
                </a:path>
                <a:path w="1737995" h="6858000">
                  <a:moveTo>
                    <a:pt x="1204404" y="1130300"/>
                  </a:moveTo>
                  <a:lnTo>
                    <a:pt x="1174076" y="1130300"/>
                  </a:lnTo>
                  <a:lnTo>
                    <a:pt x="1443659" y="1397000"/>
                  </a:lnTo>
                  <a:lnTo>
                    <a:pt x="1174089" y="1676400"/>
                  </a:lnTo>
                  <a:lnTo>
                    <a:pt x="1204341" y="1676400"/>
                  </a:lnTo>
                  <a:lnTo>
                    <a:pt x="1467154" y="1409700"/>
                  </a:lnTo>
                  <a:lnTo>
                    <a:pt x="1737639" y="1409700"/>
                  </a:lnTo>
                  <a:lnTo>
                    <a:pt x="1737639" y="1384300"/>
                  </a:lnTo>
                  <a:lnTo>
                    <a:pt x="1467294" y="1384300"/>
                  </a:lnTo>
                  <a:lnTo>
                    <a:pt x="1204404" y="1130300"/>
                  </a:lnTo>
                  <a:close/>
                </a:path>
                <a:path w="1737995" h="6858000">
                  <a:moveTo>
                    <a:pt x="337324" y="838200"/>
                  </a:moveTo>
                  <a:lnTo>
                    <a:pt x="306298" y="838200"/>
                  </a:lnTo>
                  <a:lnTo>
                    <a:pt x="497497" y="1028700"/>
                  </a:lnTo>
                  <a:lnTo>
                    <a:pt x="576694" y="1117600"/>
                  </a:lnTo>
                  <a:lnTo>
                    <a:pt x="306362" y="1384300"/>
                  </a:lnTo>
                  <a:lnTo>
                    <a:pt x="337324" y="1384300"/>
                  </a:lnTo>
                  <a:lnTo>
                    <a:pt x="523189" y="1206500"/>
                  </a:lnTo>
                  <a:lnTo>
                    <a:pt x="600176" y="1130300"/>
                  </a:lnTo>
                  <a:lnTo>
                    <a:pt x="1737639" y="1130300"/>
                  </a:lnTo>
                  <a:lnTo>
                    <a:pt x="1737639" y="1104900"/>
                  </a:lnTo>
                  <a:lnTo>
                    <a:pt x="600176" y="1104900"/>
                  </a:lnTo>
                  <a:lnTo>
                    <a:pt x="523189" y="1028700"/>
                  </a:lnTo>
                  <a:lnTo>
                    <a:pt x="337324" y="838200"/>
                  </a:lnTo>
                  <a:close/>
                </a:path>
                <a:path w="1737995" h="6858000">
                  <a:moveTo>
                    <a:pt x="1174076" y="1130300"/>
                  </a:moveTo>
                  <a:lnTo>
                    <a:pt x="1142301" y="1130300"/>
                  </a:lnTo>
                  <a:lnTo>
                    <a:pt x="879462" y="1384300"/>
                  </a:lnTo>
                  <a:lnTo>
                    <a:pt x="917149" y="1384300"/>
                  </a:lnTo>
                  <a:lnTo>
                    <a:pt x="1174076" y="1130300"/>
                  </a:lnTo>
                  <a:close/>
                </a:path>
                <a:path w="1737995" h="6858000">
                  <a:moveTo>
                    <a:pt x="917183" y="838200"/>
                  </a:moveTo>
                  <a:lnTo>
                    <a:pt x="879462" y="838200"/>
                  </a:lnTo>
                  <a:lnTo>
                    <a:pt x="1142301" y="1104900"/>
                  </a:lnTo>
                  <a:lnTo>
                    <a:pt x="1204404" y="1104900"/>
                  </a:lnTo>
                  <a:lnTo>
                    <a:pt x="1216790" y="1092200"/>
                  </a:lnTo>
                  <a:lnTo>
                    <a:pt x="1174013" y="1092200"/>
                  </a:lnTo>
                  <a:lnTo>
                    <a:pt x="917183" y="838200"/>
                  </a:lnTo>
                  <a:close/>
                </a:path>
                <a:path w="1737995" h="6858000">
                  <a:moveTo>
                    <a:pt x="1216845" y="558800"/>
                  </a:moveTo>
                  <a:lnTo>
                    <a:pt x="1174013" y="558800"/>
                  </a:lnTo>
                  <a:lnTo>
                    <a:pt x="1443697" y="825500"/>
                  </a:lnTo>
                  <a:lnTo>
                    <a:pt x="1364500" y="901700"/>
                  </a:lnTo>
                  <a:lnTo>
                    <a:pt x="1174013" y="1092200"/>
                  </a:lnTo>
                  <a:lnTo>
                    <a:pt x="1216790" y="1092200"/>
                  </a:lnTo>
                  <a:lnTo>
                    <a:pt x="1390192" y="914400"/>
                  </a:lnTo>
                  <a:lnTo>
                    <a:pt x="1467180" y="838200"/>
                  </a:lnTo>
                  <a:lnTo>
                    <a:pt x="1737639" y="838200"/>
                  </a:lnTo>
                  <a:lnTo>
                    <a:pt x="1737639" y="812800"/>
                  </a:lnTo>
                  <a:lnTo>
                    <a:pt x="1467180" y="812800"/>
                  </a:lnTo>
                  <a:lnTo>
                    <a:pt x="1216845" y="558800"/>
                  </a:lnTo>
                  <a:close/>
                </a:path>
                <a:path w="1737995" h="6858000">
                  <a:moveTo>
                    <a:pt x="1204328" y="546100"/>
                  </a:moveTo>
                  <a:lnTo>
                    <a:pt x="1142301" y="546100"/>
                  </a:lnTo>
                  <a:lnTo>
                    <a:pt x="879462" y="812800"/>
                  </a:lnTo>
                  <a:lnTo>
                    <a:pt x="917183" y="812800"/>
                  </a:lnTo>
                  <a:lnTo>
                    <a:pt x="1174013" y="558800"/>
                  </a:lnTo>
                  <a:lnTo>
                    <a:pt x="1216845" y="558800"/>
                  </a:lnTo>
                  <a:lnTo>
                    <a:pt x="1204328" y="546100"/>
                  </a:lnTo>
                  <a:close/>
                </a:path>
                <a:path w="1737995" h="6858000">
                  <a:moveTo>
                    <a:pt x="349715" y="266700"/>
                  </a:moveTo>
                  <a:lnTo>
                    <a:pt x="306298" y="266700"/>
                  </a:lnTo>
                  <a:lnTo>
                    <a:pt x="576694" y="533400"/>
                  </a:lnTo>
                  <a:lnTo>
                    <a:pt x="306298" y="800100"/>
                  </a:lnTo>
                  <a:lnTo>
                    <a:pt x="349841" y="800100"/>
                  </a:lnTo>
                  <a:lnTo>
                    <a:pt x="600176" y="546100"/>
                  </a:lnTo>
                  <a:lnTo>
                    <a:pt x="1737639" y="546100"/>
                  </a:lnTo>
                  <a:lnTo>
                    <a:pt x="1737639" y="520700"/>
                  </a:lnTo>
                  <a:lnTo>
                    <a:pt x="600176" y="520700"/>
                  </a:lnTo>
                  <a:lnTo>
                    <a:pt x="523189" y="444500"/>
                  </a:lnTo>
                  <a:lnTo>
                    <a:pt x="349715" y="266700"/>
                  </a:lnTo>
                  <a:close/>
                </a:path>
                <a:path w="1737995" h="6858000">
                  <a:moveTo>
                    <a:pt x="916599" y="254000"/>
                  </a:moveTo>
                  <a:lnTo>
                    <a:pt x="879462" y="254000"/>
                  </a:lnTo>
                  <a:lnTo>
                    <a:pt x="1142301" y="520700"/>
                  </a:lnTo>
                  <a:lnTo>
                    <a:pt x="1174013" y="520700"/>
                  </a:lnTo>
                  <a:lnTo>
                    <a:pt x="916599" y="254000"/>
                  </a:lnTo>
                  <a:close/>
                </a:path>
                <a:path w="1737995" h="6858000">
                  <a:moveTo>
                    <a:pt x="1234631" y="0"/>
                  </a:moveTo>
                  <a:lnTo>
                    <a:pt x="1198308" y="0"/>
                  </a:lnTo>
                  <a:lnTo>
                    <a:pt x="1443697" y="241300"/>
                  </a:lnTo>
                  <a:lnTo>
                    <a:pt x="1364500" y="330200"/>
                  </a:lnTo>
                  <a:lnTo>
                    <a:pt x="1174013" y="520700"/>
                  </a:lnTo>
                  <a:lnTo>
                    <a:pt x="1204328" y="520700"/>
                  </a:lnTo>
                  <a:lnTo>
                    <a:pt x="1390192" y="342900"/>
                  </a:lnTo>
                  <a:lnTo>
                    <a:pt x="1467180" y="254000"/>
                  </a:lnTo>
                  <a:lnTo>
                    <a:pt x="1737639" y="254000"/>
                  </a:lnTo>
                  <a:lnTo>
                    <a:pt x="1737639" y="228600"/>
                  </a:lnTo>
                  <a:lnTo>
                    <a:pt x="1467180" y="228600"/>
                  </a:lnTo>
                  <a:lnTo>
                    <a:pt x="1234631" y="0"/>
                  </a:lnTo>
                  <a:close/>
                </a:path>
                <a:path w="1737995" h="6858000">
                  <a:moveTo>
                    <a:pt x="569885" y="0"/>
                  </a:moveTo>
                  <a:lnTo>
                    <a:pt x="533670" y="0"/>
                  </a:lnTo>
                  <a:lnTo>
                    <a:pt x="306298" y="228600"/>
                  </a:lnTo>
                  <a:lnTo>
                    <a:pt x="337324" y="228600"/>
                  </a:lnTo>
                  <a:lnTo>
                    <a:pt x="569885" y="0"/>
                  </a:lnTo>
                  <a:close/>
                </a:path>
                <a:path w="1737995" h="6858000">
                  <a:moveTo>
                    <a:pt x="1149718" y="0"/>
                  </a:moveTo>
                  <a:lnTo>
                    <a:pt x="1112010" y="0"/>
                  </a:lnTo>
                  <a:lnTo>
                    <a:pt x="879462" y="228600"/>
                  </a:lnTo>
                  <a:lnTo>
                    <a:pt x="917626" y="228600"/>
                  </a:lnTo>
                  <a:lnTo>
                    <a:pt x="1149718" y="0"/>
                  </a:lnTo>
                  <a:close/>
                </a:path>
              </a:pathLst>
            </a:custGeom>
            <a:solidFill>
              <a:srgbClr val="FFC708">
                <a:alpha val="50000"/>
              </a:srgbClr>
            </a:solidFill>
          </p:spPr>
          <p:txBody>
            <a:bodyPr wrap="square" lIns="0" tIns="0" rIns="0" bIns="0" rtlCol="0"/>
            <a:lstStyle/>
            <a:p>
              <a:endParaRPr/>
            </a:p>
          </p:txBody>
        </p:sp>
      </p:grpSp>
      <p:sp>
        <p:nvSpPr>
          <p:cNvPr id="10" name="object 4">
            <a:extLst>
              <a:ext uri="{FF2B5EF4-FFF2-40B4-BE49-F238E27FC236}">
                <a16:creationId xmlns:a16="http://schemas.microsoft.com/office/drawing/2014/main" id="{736F022F-2A27-65C6-3277-48FA2CCE22C0}"/>
              </a:ext>
            </a:extLst>
          </p:cNvPr>
          <p:cNvSpPr/>
          <p:nvPr userDrawn="1"/>
        </p:nvSpPr>
        <p:spPr>
          <a:xfrm flipH="1">
            <a:off x="600774" y="4321957"/>
            <a:ext cx="45719" cy="1621643"/>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1" name="object 4">
            <a:extLst>
              <a:ext uri="{FF2B5EF4-FFF2-40B4-BE49-F238E27FC236}">
                <a16:creationId xmlns:a16="http://schemas.microsoft.com/office/drawing/2014/main" id="{189032A5-832F-59BF-EE53-80FAF70FB5D4}"/>
              </a:ext>
            </a:extLst>
          </p:cNvPr>
          <p:cNvSpPr/>
          <p:nvPr userDrawn="1"/>
        </p:nvSpPr>
        <p:spPr>
          <a:xfrm flipH="1">
            <a:off x="646493" y="1772"/>
            <a:ext cx="45719" cy="2482215"/>
          </a:xfrm>
          <a:custGeom>
            <a:avLst/>
            <a:gdLst/>
            <a:ahLst/>
            <a:cxnLst/>
            <a:rect l="l" t="t" r="r" b="b"/>
            <a:pathLst>
              <a:path h="1318895">
                <a:moveTo>
                  <a:pt x="0" y="0"/>
                </a:moveTo>
                <a:lnTo>
                  <a:pt x="0" y="1318679"/>
                </a:lnTo>
              </a:path>
            </a:pathLst>
          </a:custGeom>
          <a:ln w="25400">
            <a:solidFill>
              <a:srgbClr val="FFC500"/>
            </a:solidFill>
          </a:ln>
        </p:spPr>
        <p:txBody>
          <a:bodyPr wrap="square" lIns="0" tIns="0" rIns="0" bIns="0" rtlCol="0"/>
          <a:lstStyle/>
          <a:p>
            <a:endParaRPr/>
          </a:p>
        </p:txBody>
      </p:sp>
      <p:sp>
        <p:nvSpPr>
          <p:cNvPr id="13" name="Picture Placeholder 12">
            <a:extLst>
              <a:ext uri="{FF2B5EF4-FFF2-40B4-BE49-F238E27FC236}">
                <a16:creationId xmlns:a16="http://schemas.microsoft.com/office/drawing/2014/main" id="{ECB939F6-98A2-3D31-6C15-8BA0C0F3C0F6}"/>
              </a:ext>
            </a:extLst>
          </p:cNvPr>
          <p:cNvSpPr>
            <a:spLocks noGrp="1"/>
          </p:cNvSpPr>
          <p:nvPr>
            <p:ph type="pic" sz="quarter" idx="10"/>
          </p:nvPr>
        </p:nvSpPr>
        <p:spPr>
          <a:xfrm>
            <a:off x="692150" y="2624391"/>
            <a:ext cx="6242050" cy="1490409"/>
          </a:xfrm>
          <a:prstGeom prst="rect">
            <a:avLst/>
          </a:prstGeom>
        </p:spPr>
        <p:txBody>
          <a:bodyPr/>
          <a:lstStyle/>
          <a:p>
            <a:endParaRPr lang="en-US"/>
          </a:p>
        </p:txBody>
      </p:sp>
      <p:pic>
        <p:nvPicPr>
          <p:cNvPr id="56" name="Picture 55" descr="Blue text on a black background&#10;&#10;Description automatically generated">
            <a:extLst>
              <a:ext uri="{FF2B5EF4-FFF2-40B4-BE49-F238E27FC236}">
                <a16:creationId xmlns:a16="http://schemas.microsoft.com/office/drawing/2014/main" id="{F3CAD210-93E9-D32C-D020-5D49621320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5923" y="6085776"/>
            <a:ext cx="2296305" cy="55384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ing-Opt 6">
    <p:spTree>
      <p:nvGrpSpPr>
        <p:cNvPr id="1" name=""/>
        <p:cNvGrpSpPr/>
        <p:nvPr/>
      </p:nvGrpSpPr>
      <p:grpSpPr>
        <a:xfrm>
          <a:off x="0" y="0"/>
          <a:ext cx="0" cy="0"/>
          <a:chOff x="0" y="0"/>
          <a:chExt cx="0" cy="0"/>
        </a:xfrm>
      </p:grpSpPr>
      <p:pic>
        <p:nvPicPr>
          <p:cNvPr id="2" name="Picture 1" descr="A yellow and white rectangle with a white background&#10;&#10;Description automatically generated">
            <a:extLst>
              <a:ext uri="{FF2B5EF4-FFF2-40B4-BE49-F238E27FC236}">
                <a16:creationId xmlns:a16="http://schemas.microsoft.com/office/drawing/2014/main" id="{322C0021-6180-6FF1-0487-C9797A9E18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650" cy="6861574"/>
          </a:xfrm>
          <a:prstGeom prst="rect">
            <a:avLst/>
          </a:prstGeom>
        </p:spPr>
      </p:pic>
      <p:grpSp>
        <p:nvGrpSpPr>
          <p:cNvPr id="3" name="Group 2">
            <a:extLst>
              <a:ext uri="{FF2B5EF4-FFF2-40B4-BE49-F238E27FC236}">
                <a16:creationId xmlns:a16="http://schemas.microsoft.com/office/drawing/2014/main" id="{14033CAA-0D75-46A9-3704-41A3A64F8923}"/>
              </a:ext>
            </a:extLst>
          </p:cNvPr>
          <p:cNvGrpSpPr/>
          <p:nvPr userDrawn="1"/>
        </p:nvGrpSpPr>
        <p:grpSpPr>
          <a:xfrm>
            <a:off x="602857" y="6134036"/>
            <a:ext cx="10950126" cy="440690"/>
            <a:chOff x="602857" y="6134036"/>
            <a:chExt cx="10950126" cy="440690"/>
          </a:xfrm>
        </p:grpSpPr>
        <p:sp>
          <p:nvSpPr>
            <p:cNvPr id="4" name="object 3">
              <a:extLst>
                <a:ext uri="{FF2B5EF4-FFF2-40B4-BE49-F238E27FC236}">
                  <a16:creationId xmlns:a16="http://schemas.microsoft.com/office/drawing/2014/main" id="{5CAC1135-87A2-7DB3-CE8D-D5E469BC6C18}"/>
                </a:ext>
              </a:extLst>
            </p:cNvPr>
            <p:cNvSpPr txBox="1"/>
            <p:nvPr userDrawn="1"/>
          </p:nvSpPr>
          <p:spPr>
            <a:xfrm>
              <a:off x="602857" y="6180268"/>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a:solidFill>
                    <a:srgbClr val="002857"/>
                  </a:solidFill>
                  <a:latin typeface="Marcellus"/>
                  <a:cs typeface="Marcellus"/>
                </a:rPr>
                <a:t>brynmawr.edu</a:t>
              </a:r>
              <a:endParaRPr sz="1800">
                <a:latin typeface="Marcellus"/>
                <a:cs typeface="Marcellus"/>
              </a:endParaRPr>
            </a:p>
          </p:txBody>
        </p:sp>
        <p:grpSp>
          <p:nvGrpSpPr>
            <p:cNvPr id="5" name="object 4">
              <a:extLst>
                <a:ext uri="{FF2B5EF4-FFF2-40B4-BE49-F238E27FC236}">
                  <a16:creationId xmlns:a16="http://schemas.microsoft.com/office/drawing/2014/main" id="{7674F8FA-FCA8-598C-44F6-493D5E1B9525}"/>
                </a:ext>
              </a:extLst>
            </p:cNvPr>
            <p:cNvGrpSpPr/>
            <p:nvPr userDrawn="1"/>
          </p:nvGrpSpPr>
          <p:grpSpPr>
            <a:xfrm>
              <a:off x="2257853" y="6134036"/>
              <a:ext cx="9295130" cy="440690"/>
              <a:chOff x="2257853" y="6134036"/>
              <a:chExt cx="9295130" cy="440690"/>
            </a:xfrm>
          </p:grpSpPr>
          <p:sp>
            <p:nvSpPr>
              <p:cNvPr id="6" name="object 5">
                <a:extLst>
                  <a:ext uri="{FF2B5EF4-FFF2-40B4-BE49-F238E27FC236}">
                    <a16:creationId xmlns:a16="http://schemas.microsoft.com/office/drawing/2014/main" id="{CF44A0CA-E3C5-B0EE-5870-325AA4FBC822}"/>
                  </a:ext>
                </a:extLst>
              </p:cNvPr>
              <p:cNvSpPr/>
              <p:nvPr/>
            </p:nvSpPr>
            <p:spPr>
              <a:xfrm>
                <a:off x="2257853" y="6354067"/>
                <a:ext cx="8759190" cy="0"/>
              </a:xfrm>
              <a:custGeom>
                <a:avLst/>
                <a:gdLst/>
                <a:ahLst/>
                <a:cxnLst/>
                <a:rect l="l" t="t" r="r" b="b"/>
                <a:pathLst>
                  <a:path w="8759190">
                    <a:moveTo>
                      <a:pt x="8759088" y="0"/>
                    </a:moveTo>
                    <a:lnTo>
                      <a:pt x="0" y="0"/>
                    </a:lnTo>
                  </a:path>
                </a:pathLst>
              </a:custGeom>
              <a:ln w="15875">
                <a:solidFill>
                  <a:srgbClr val="192B56"/>
                </a:solidFill>
              </a:ln>
            </p:spPr>
            <p:txBody>
              <a:bodyPr wrap="square" lIns="0" tIns="0" rIns="0" bIns="0" rtlCol="0"/>
              <a:lstStyle/>
              <a:p>
                <a:endParaRPr/>
              </a:p>
            </p:txBody>
          </p:sp>
          <p:sp>
            <p:nvSpPr>
              <p:cNvPr id="7" name="object 6">
                <a:extLst>
                  <a:ext uri="{FF2B5EF4-FFF2-40B4-BE49-F238E27FC236}">
                    <a16:creationId xmlns:a16="http://schemas.microsoft.com/office/drawing/2014/main" id="{B3E9796A-F384-58D9-7B2B-AE419569C04E}"/>
                  </a:ext>
                </a:extLst>
              </p:cNvPr>
              <p:cNvSpPr/>
              <p:nvPr/>
            </p:nvSpPr>
            <p:spPr>
              <a:xfrm>
                <a:off x="11229810" y="6134036"/>
                <a:ext cx="323215" cy="440690"/>
              </a:xfrm>
              <a:custGeom>
                <a:avLst/>
                <a:gdLst/>
                <a:ahLst/>
                <a:cxnLst/>
                <a:rect l="l" t="t" r="r" b="b"/>
                <a:pathLst>
                  <a:path w="323215" h="440690">
                    <a:moveTo>
                      <a:pt x="266420" y="153009"/>
                    </a:moveTo>
                    <a:lnTo>
                      <a:pt x="234696" y="132702"/>
                    </a:lnTo>
                    <a:lnTo>
                      <a:pt x="234696" y="194310"/>
                    </a:lnTo>
                    <a:lnTo>
                      <a:pt x="210667" y="318998"/>
                    </a:lnTo>
                    <a:lnTo>
                      <a:pt x="208965" y="318071"/>
                    </a:lnTo>
                    <a:lnTo>
                      <a:pt x="207797" y="317449"/>
                    </a:lnTo>
                    <a:lnTo>
                      <a:pt x="207797" y="333933"/>
                    </a:lnTo>
                    <a:lnTo>
                      <a:pt x="205968" y="343382"/>
                    </a:lnTo>
                    <a:lnTo>
                      <a:pt x="188887" y="343382"/>
                    </a:lnTo>
                    <a:lnTo>
                      <a:pt x="185089" y="332498"/>
                    </a:lnTo>
                    <a:lnTo>
                      <a:pt x="183642" y="330962"/>
                    </a:lnTo>
                    <a:lnTo>
                      <a:pt x="180276" y="327571"/>
                    </a:lnTo>
                    <a:lnTo>
                      <a:pt x="175361" y="322922"/>
                    </a:lnTo>
                    <a:lnTo>
                      <a:pt x="176415" y="321538"/>
                    </a:lnTo>
                    <a:lnTo>
                      <a:pt x="177469" y="319925"/>
                    </a:lnTo>
                    <a:lnTo>
                      <a:pt x="177965" y="319062"/>
                    </a:lnTo>
                    <a:lnTo>
                      <a:pt x="178549" y="318071"/>
                    </a:lnTo>
                    <a:lnTo>
                      <a:pt x="207797" y="333933"/>
                    </a:lnTo>
                    <a:lnTo>
                      <a:pt x="207797" y="317449"/>
                    </a:lnTo>
                    <a:lnTo>
                      <a:pt x="205968" y="316445"/>
                    </a:lnTo>
                    <a:lnTo>
                      <a:pt x="187109" y="306222"/>
                    </a:lnTo>
                    <a:lnTo>
                      <a:pt x="213410" y="264617"/>
                    </a:lnTo>
                    <a:lnTo>
                      <a:pt x="216204" y="260210"/>
                    </a:lnTo>
                    <a:lnTo>
                      <a:pt x="220383" y="254050"/>
                    </a:lnTo>
                    <a:lnTo>
                      <a:pt x="220281" y="251180"/>
                    </a:lnTo>
                    <a:lnTo>
                      <a:pt x="220205" y="249110"/>
                    </a:lnTo>
                    <a:lnTo>
                      <a:pt x="220078" y="245732"/>
                    </a:lnTo>
                    <a:lnTo>
                      <a:pt x="219468" y="244983"/>
                    </a:lnTo>
                    <a:lnTo>
                      <a:pt x="215404" y="239928"/>
                    </a:lnTo>
                    <a:lnTo>
                      <a:pt x="207937" y="231622"/>
                    </a:lnTo>
                    <a:lnTo>
                      <a:pt x="206641" y="230187"/>
                    </a:lnTo>
                    <a:lnTo>
                      <a:pt x="216763" y="217246"/>
                    </a:lnTo>
                    <a:lnTo>
                      <a:pt x="226987" y="204165"/>
                    </a:lnTo>
                    <a:lnTo>
                      <a:pt x="234696" y="194310"/>
                    </a:lnTo>
                    <a:lnTo>
                      <a:pt x="234696" y="132702"/>
                    </a:lnTo>
                    <a:lnTo>
                      <a:pt x="220827" y="123812"/>
                    </a:lnTo>
                    <a:lnTo>
                      <a:pt x="220827" y="188506"/>
                    </a:lnTo>
                    <a:lnTo>
                      <a:pt x="208572" y="204165"/>
                    </a:lnTo>
                    <a:lnTo>
                      <a:pt x="208305" y="202323"/>
                    </a:lnTo>
                    <a:lnTo>
                      <a:pt x="208241" y="201866"/>
                    </a:lnTo>
                    <a:lnTo>
                      <a:pt x="207543" y="199504"/>
                    </a:lnTo>
                    <a:lnTo>
                      <a:pt x="206832" y="198005"/>
                    </a:lnTo>
                    <a:lnTo>
                      <a:pt x="206540" y="197396"/>
                    </a:lnTo>
                    <a:lnTo>
                      <a:pt x="207086" y="197218"/>
                    </a:lnTo>
                    <a:lnTo>
                      <a:pt x="207683" y="196964"/>
                    </a:lnTo>
                    <a:lnTo>
                      <a:pt x="220827" y="188506"/>
                    </a:lnTo>
                    <a:lnTo>
                      <a:pt x="220827" y="123812"/>
                    </a:lnTo>
                    <a:lnTo>
                      <a:pt x="219811" y="123164"/>
                    </a:lnTo>
                    <a:lnTo>
                      <a:pt x="219811" y="171932"/>
                    </a:lnTo>
                    <a:lnTo>
                      <a:pt x="204825" y="181571"/>
                    </a:lnTo>
                    <a:lnTo>
                      <a:pt x="204825" y="251180"/>
                    </a:lnTo>
                    <a:lnTo>
                      <a:pt x="204203" y="252082"/>
                    </a:lnTo>
                    <a:lnTo>
                      <a:pt x="196265" y="264617"/>
                    </a:lnTo>
                    <a:lnTo>
                      <a:pt x="197637" y="258622"/>
                    </a:lnTo>
                    <a:lnTo>
                      <a:pt x="199034" y="252082"/>
                    </a:lnTo>
                    <a:lnTo>
                      <a:pt x="200304" y="245732"/>
                    </a:lnTo>
                    <a:lnTo>
                      <a:pt x="200355" y="245503"/>
                    </a:lnTo>
                    <a:lnTo>
                      <a:pt x="200456" y="244983"/>
                    </a:lnTo>
                    <a:lnTo>
                      <a:pt x="204177" y="249110"/>
                    </a:lnTo>
                    <a:lnTo>
                      <a:pt x="204812" y="249974"/>
                    </a:lnTo>
                    <a:lnTo>
                      <a:pt x="204825" y="251180"/>
                    </a:lnTo>
                    <a:lnTo>
                      <a:pt x="204825" y="181571"/>
                    </a:lnTo>
                    <a:lnTo>
                      <a:pt x="201142" y="183934"/>
                    </a:lnTo>
                    <a:lnTo>
                      <a:pt x="198983" y="180746"/>
                    </a:lnTo>
                    <a:lnTo>
                      <a:pt x="196659" y="177812"/>
                    </a:lnTo>
                    <a:lnTo>
                      <a:pt x="196164" y="177279"/>
                    </a:lnTo>
                    <a:lnTo>
                      <a:pt x="195973" y="177076"/>
                    </a:lnTo>
                    <a:lnTo>
                      <a:pt x="194348" y="175348"/>
                    </a:lnTo>
                    <a:lnTo>
                      <a:pt x="194348" y="202323"/>
                    </a:lnTo>
                    <a:lnTo>
                      <a:pt x="194348" y="212928"/>
                    </a:lnTo>
                    <a:lnTo>
                      <a:pt x="190030" y="217246"/>
                    </a:lnTo>
                    <a:lnTo>
                      <a:pt x="188277" y="217246"/>
                    </a:lnTo>
                    <a:lnTo>
                      <a:pt x="188277" y="231622"/>
                    </a:lnTo>
                    <a:lnTo>
                      <a:pt x="178409" y="276479"/>
                    </a:lnTo>
                    <a:lnTo>
                      <a:pt x="173228" y="292722"/>
                    </a:lnTo>
                    <a:lnTo>
                      <a:pt x="173228" y="343382"/>
                    </a:lnTo>
                    <a:lnTo>
                      <a:pt x="150012" y="343382"/>
                    </a:lnTo>
                    <a:lnTo>
                      <a:pt x="152361" y="338645"/>
                    </a:lnTo>
                    <a:lnTo>
                      <a:pt x="160464" y="330962"/>
                    </a:lnTo>
                    <a:lnTo>
                      <a:pt x="162788" y="330962"/>
                    </a:lnTo>
                    <a:lnTo>
                      <a:pt x="164833" y="332930"/>
                    </a:lnTo>
                    <a:lnTo>
                      <a:pt x="170878" y="338645"/>
                    </a:lnTo>
                    <a:lnTo>
                      <a:pt x="173228" y="343382"/>
                    </a:lnTo>
                    <a:lnTo>
                      <a:pt x="173228" y="292722"/>
                    </a:lnTo>
                    <a:lnTo>
                      <a:pt x="170281" y="301942"/>
                    </a:lnTo>
                    <a:lnTo>
                      <a:pt x="164452" y="313397"/>
                    </a:lnTo>
                    <a:lnTo>
                      <a:pt x="161404" y="316445"/>
                    </a:lnTo>
                    <a:lnTo>
                      <a:pt x="158330" y="313397"/>
                    </a:lnTo>
                    <a:lnTo>
                      <a:pt x="152463" y="301942"/>
                    </a:lnTo>
                    <a:lnTo>
                      <a:pt x="147726" y="287159"/>
                    </a:lnTo>
                    <a:lnTo>
                      <a:pt x="147726" y="323062"/>
                    </a:lnTo>
                    <a:lnTo>
                      <a:pt x="142976" y="327571"/>
                    </a:lnTo>
                    <a:lnTo>
                      <a:pt x="138150" y="332498"/>
                    </a:lnTo>
                    <a:lnTo>
                      <a:pt x="134366" y="343382"/>
                    </a:lnTo>
                    <a:lnTo>
                      <a:pt x="116687" y="343382"/>
                    </a:lnTo>
                    <a:lnTo>
                      <a:pt x="115112" y="335216"/>
                    </a:lnTo>
                    <a:lnTo>
                      <a:pt x="142646" y="320294"/>
                    </a:lnTo>
                    <a:lnTo>
                      <a:pt x="144919" y="319062"/>
                    </a:lnTo>
                    <a:lnTo>
                      <a:pt x="145846" y="320535"/>
                    </a:lnTo>
                    <a:lnTo>
                      <a:pt x="146773" y="321868"/>
                    </a:lnTo>
                    <a:lnTo>
                      <a:pt x="147612" y="322922"/>
                    </a:lnTo>
                    <a:lnTo>
                      <a:pt x="147726" y="323062"/>
                    </a:lnTo>
                    <a:lnTo>
                      <a:pt x="147726" y="287159"/>
                    </a:lnTo>
                    <a:lnTo>
                      <a:pt x="144310" y="276479"/>
                    </a:lnTo>
                    <a:lnTo>
                      <a:pt x="141376" y="263118"/>
                    </a:lnTo>
                    <a:lnTo>
                      <a:pt x="137541" y="245732"/>
                    </a:lnTo>
                    <a:lnTo>
                      <a:pt x="137490" y="245503"/>
                    </a:lnTo>
                    <a:lnTo>
                      <a:pt x="136652" y="241706"/>
                    </a:lnTo>
                    <a:lnTo>
                      <a:pt x="136652" y="307035"/>
                    </a:lnTo>
                    <a:lnTo>
                      <a:pt x="112217" y="320294"/>
                    </a:lnTo>
                    <a:lnTo>
                      <a:pt x="87769" y="193294"/>
                    </a:lnTo>
                    <a:lnTo>
                      <a:pt x="116611" y="230187"/>
                    </a:lnTo>
                    <a:lnTo>
                      <a:pt x="108102" y="239598"/>
                    </a:lnTo>
                    <a:lnTo>
                      <a:pt x="103174" y="245732"/>
                    </a:lnTo>
                    <a:lnTo>
                      <a:pt x="103047" y="249110"/>
                    </a:lnTo>
                    <a:lnTo>
                      <a:pt x="102971" y="251180"/>
                    </a:lnTo>
                    <a:lnTo>
                      <a:pt x="102857" y="254050"/>
                    </a:lnTo>
                    <a:lnTo>
                      <a:pt x="107048" y="260210"/>
                    </a:lnTo>
                    <a:lnTo>
                      <a:pt x="136652" y="307035"/>
                    </a:lnTo>
                    <a:lnTo>
                      <a:pt x="136652" y="241706"/>
                    </a:lnTo>
                    <a:lnTo>
                      <a:pt x="134429" y="231622"/>
                    </a:lnTo>
                    <a:lnTo>
                      <a:pt x="141058" y="231622"/>
                    </a:lnTo>
                    <a:lnTo>
                      <a:pt x="161340" y="265430"/>
                    </a:lnTo>
                    <a:lnTo>
                      <a:pt x="178244" y="237248"/>
                    </a:lnTo>
                    <a:lnTo>
                      <a:pt x="181622" y="231622"/>
                    </a:lnTo>
                    <a:lnTo>
                      <a:pt x="188277" y="231622"/>
                    </a:lnTo>
                    <a:lnTo>
                      <a:pt x="188277" y="217246"/>
                    </a:lnTo>
                    <a:lnTo>
                      <a:pt x="179425" y="217246"/>
                    </a:lnTo>
                    <a:lnTo>
                      <a:pt x="175552" y="213372"/>
                    </a:lnTo>
                    <a:lnTo>
                      <a:pt x="175107" y="212928"/>
                    </a:lnTo>
                    <a:lnTo>
                      <a:pt x="175107" y="202323"/>
                    </a:lnTo>
                    <a:lnTo>
                      <a:pt x="175564" y="201866"/>
                    </a:lnTo>
                    <a:lnTo>
                      <a:pt x="179425" y="198005"/>
                    </a:lnTo>
                    <a:lnTo>
                      <a:pt x="190030" y="198005"/>
                    </a:lnTo>
                    <a:lnTo>
                      <a:pt x="194348" y="202323"/>
                    </a:lnTo>
                    <a:lnTo>
                      <a:pt x="194348" y="175348"/>
                    </a:lnTo>
                    <a:lnTo>
                      <a:pt x="194170" y="175158"/>
                    </a:lnTo>
                    <a:lnTo>
                      <a:pt x="219811" y="171932"/>
                    </a:lnTo>
                    <a:lnTo>
                      <a:pt x="219811" y="123164"/>
                    </a:lnTo>
                    <a:lnTo>
                      <a:pt x="182245" y="99098"/>
                    </a:lnTo>
                    <a:lnTo>
                      <a:pt x="182245" y="183667"/>
                    </a:lnTo>
                    <a:lnTo>
                      <a:pt x="182067" y="183667"/>
                    </a:lnTo>
                    <a:lnTo>
                      <a:pt x="174980" y="185559"/>
                    </a:lnTo>
                    <a:lnTo>
                      <a:pt x="168846" y="189496"/>
                    </a:lnTo>
                    <a:lnTo>
                      <a:pt x="168452" y="189966"/>
                    </a:lnTo>
                    <a:lnTo>
                      <a:pt x="168452" y="225374"/>
                    </a:lnTo>
                    <a:lnTo>
                      <a:pt x="161328" y="237248"/>
                    </a:lnTo>
                    <a:lnTo>
                      <a:pt x="157949" y="231622"/>
                    </a:lnTo>
                    <a:lnTo>
                      <a:pt x="154203" y="225374"/>
                    </a:lnTo>
                    <a:lnTo>
                      <a:pt x="157657" y="222199"/>
                    </a:lnTo>
                    <a:lnTo>
                      <a:pt x="160185" y="218059"/>
                    </a:lnTo>
                    <a:lnTo>
                      <a:pt x="160388" y="217246"/>
                    </a:lnTo>
                    <a:lnTo>
                      <a:pt x="161328" y="213372"/>
                    </a:lnTo>
                    <a:lnTo>
                      <a:pt x="162483" y="218059"/>
                    </a:lnTo>
                    <a:lnTo>
                      <a:pt x="164998" y="222199"/>
                    </a:lnTo>
                    <a:lnTo>
                      <a:pt x="168452" y="225374"/>
                    </a:lnTo>
                    <a:lnTo>
                      <a:pt x="168452" y="189966"/>
                    </a:lnTo>
                    <a:lnTo>
                      <a:pt x="164160" y="195059"/>
                    </a:lnTo>
                    <a:lnTo>
                      <a:pt x="161328" y="201866"/>
                    </a:lnTo>
                    <a:lnTo>
                      <a:pt x="159715" y="198005"/>
                    </a:lnTo>
                    <a:lnTo>
                      <a:pt x="158483" y="195059"/>
                    </a:lnTo>
                    <a:lnTo>
                      <a:pt x="153809" y="189496"/>
                    </a:lnTo>
                    <a:lnTo>
                      <a:pt x="152260" y="188506"/>
                    </a:lnTo>
                    <a:lnTo>
                      <a:pt x="147675" y="185559"/>
                    </a:lnTo>
                    <a:lnTo>
                      <a:pt x="147548" y="185534"/>
                    </a:lnTo>
                    <a:lnTo>
                      <a:pt x="147548" y="202323"/>
                    </a:lnTo>
                    <a:lnTo>
                      <a:pt x="147548" y="212928"/>
                    </a:lnTo>
                    <a:lnTo>
                      <a:pt x="143217" y="217246"/>
                    </a:lnTo>
                    <a:lnTo>
                      <a:pt x="132638" y="217246"/>
                    </a:lnTo>
                    <a:lnTo>
                      <a:pt x="128308" y="212928"/>
                    </a:lnTo>
                    <a:lnTo>
                      <a:pt x="128308" y="203542"/>
                    </a:lnTo>
                    <a:lnTo>
                      <a:pt x="128308" y="202323"/>
                    </a:lnTo>
                    <a:lnTo>
                      <a:pt x="132626" y="198005"/>
                    </a:lnTo>
                    <a:lnTo>
                      <a:pt x="143230" y="198005"/>
                    </a:lnTo>
                    <a:lnTo>
                      <a:pt x="147548" y="202323"/>
                    </a:lnTo>
                    <a:lnTo>
                      <a:pt x="147548" y="185534"/>
                    </a:lnTo>
                    <a:lnTo>
                      <a:pt x="140589" y="183667"/>
                    </a:lnTo>
                    <a:lnTo>
                      <a:pt x="140411" y="183667"/>
                    </a:lnTo>
                    <a:lnTo>
                      <a:pt x="143052" y="181076"/>
                    </a:lnTo>
                    <a:lnTo>
                      <a:pt x="143446" y="180746"/>
                    </a:lnTo>
                    <a:lnTo>
                      <a:pt x="146062" y="178765"/>
                    </a:lnTo>
                    <a:lnTo>
                      <a:pt x="149021" y="177076"/>
                    </a:lnTo>
                    <a:lnTo>
                      <a:pt x="158343" y="177673"/>
                    </a:lnTo>
                    <a:lnTo>
                      <a:pt x="165671" y="177673"/>
                    </a:lnTo>
                    <a:lnTo>
                      <a:pt x="173977" y="177279"/>
                    </a:lnTo>
                    <a:lnTo>
                      <a:pt x="176834" y="178943"/>
                    </a:lnTo>
                    <a:lnTo>
                      <a:pt x="179603" y="181076"/>
                    </a:lnTo>
                    <a:lnTo>
                      <a:pt x="182245" y="183667"/>
                    </a:lnTo>
                    <a:lnTo>
                      <a:pt x="182245" y="99098"/>
                    </a:lnTo>
                    <a:lnTo>
                      <a:pt x="169799" y="91122"/>
                    </a:lnTo>
                    <a:lnTo>
                      <a:pt x="176809" y="87909"/>
                    </a:lnTo>
                    <a:lnTo>
                      <a:pt x="181711" y="80835"/>
                    </a:lnTo>
                    <a:lnTo>
                      <a:pt x="181711" y="78473"/>
                    </a:lnTo>
                    <a:lnTo>
                      <a:pt x="181711" y="72618"/>
                    </a:lnTo>
                    <a:lnTo>
                      <a:pt x="180517" y="66763"/>
                    </a:lnTo>
                    <a:lnTo>
                      <a:pt x="180111" y="64719"/>
                    </a:lnTo>
                    <a:lnTo>
                      <a:pt x="175742" y="58242"/>
                    </a:lnTo>
                    <a:lnTo>
                      <a:pt x="169265" y="53873"/>
                    </a:lnTo>
                    <a:lnTo>
                      <a:pt x="167208" y="53454"/>
                    </a:lnTo>
                    <a:lnTo>
                      <a:pt x="167208" y="69392"/>
                    </a:lnTo>
                    <a:lnTo>
                      <a:pt x="167208" y="75844"/>
                    </a:lnTo>
                    <a:lnTo>
                      <a:pt x="164579" y="78473"/>
                    </a:lnTo>
                    <a:lnTo>
                      <a:pt x="158127" y="78473"/>
                    </a:lnTo>
                    <a:lnTo>
                      <a:pt x="155498" y="75844"/>
                    </a:lnTo>
                    <a:lnTo>
                      <a:pt x="155498" y="69392"/>
                    </a:lnTo>
                    <a:lnTo>
                      <a:pt x="158127" y="66763"/>
                    </a:lnTo>
                    <a:lnTo>
                      <a:pt x="164579" y="66763"/>
                    </a:lnTo>
                    <a:lnTo>
                      <a:pt x="167208" y="69392"/>
                    </a:lnTo>
                    <a:lnTo>
                      <a:pt x="167208" y="53454"/>
                    </a:lnTo>
                    <a:lnTo>
                      <a:pt x="140995" y="72618"/>
                    </a:lnTo>
                    <a:lnTo>
                      <a:pt x="140995" y="80835"/>
                    </a:lnTo>
                    <a:lnTo>
                      <a:pt x="145884" y="87909"/>
                    </a:lnTo>
                    <a:lnTo>
                      <a:pt x="152908" y="91122"/>
                    </a:lnTo>
                    <a:lnTo>
                      <a:pt x="128879" y="106514"/>
                    </a:lnTo>
                    <a:lnTo>
                      <a:pt x="128879" y="174764"/>
                    </a:lnTo>
                    <a:lnTo>
                      <a:pt x="126314" y="177431"/>
                    </a:lnTo>
                    <a:lnTo>
                      <a:pt x="126022" y="177800"/>
                    </a:lnTo>
                    <a:lnTo>
                      <a:pt x="126022" y="263093"/>
                    </a:lnTo>
                    <a:lnTo>
                      <a:pt x="119062" y="252082"/>
                    </a:lnTo>
                    <a:lnTo>
                      <a:pt x="118427" y="251180"/>
                    </a:lnTo>
                    <a:lnTo>
                      <a:pt x="118440" y="249974"/>
                    </a:lnTo>
                    <a:lnTo>
                      <a:pt x="119062" y="249110"/>
                    </a:lnTo>
                    <a:lnTo>
                      <a:pt x="122313" y="245503"/>
                    </a:lnTo>
                    <a:lnTo>
                      <a:pt x="123444" y="251180"/>
                    </a:lnTo>
                    <a:lnTo>
                      <a:pt x="124802" y="257619"/>
                    </a:lnTo>
                    <a:lnTo>
                      <a:pt x="126022" y="263093"/>
                    </a:lnTo>
                    <a:lnTo>
                      <a:pt x="126022" y="177800"/>
                    </a:lnTo>
                    <a:lnTo>
                      <a:pt x="123901" y="180416"/>
                    </a:lnTo>
                    <a:lnTo>
                      <a:pt x="121704" y="183667"/>
                    </a:lnTo>
                    <a:lnTo>
                      <a:pt x="116205" y="180136"/>
                    </a:lnTo>
                    <a:lnTo>
                      <a:pt x="116205" y="197218"/>
                    </a:lnTo>
                    <a:lnTo>
                      <a:pt x="115252" y="199199"/>
                    </a:lnTo>
                    <a:lnTo>
                      <a:pt x="114566" y="201320"/>
                    </a:lnTo>
                    <a:lnTo>
                      <a:pt x="114185" y="203542"/>
                    </a:lnTo>
                    <a:lnTo>
                      <a:pt x="106172" y="193294"/>
                    </a:lnTo>
                    <a:lnTo>
                      <a:pt x="102425" y="188506"/>
                    </a:lnTo>
                    <a:lnTo>
                      <a:pt x="115023" y="196621"/>
                    </a:lnTo>
                    <a:lnTo>
                      <a:pt x="115608" y="196964"/>
                    </a:lnTo>
                    <a:lnTo>
                      <a:pt x="116205" y="197218"/>
                    </a:lnTo>
                    <a:lnTo>
                      <a:pt x="116205" y="180136"/>
                    </a:lnTo>
                    <a:lnTo>
                      <a:pt x="103111" y="171704"/>
                    </a:lnTo>
                    <a:lnTo>
                      <a:pt x="128879" y="174764"/>
                    </a:lnTo>
                    <a:lnTo>
                      <a:pt x="128879" y="106514"/>
                    </a:lnTo>
                    <a:lnTo>
                      <a:pt x="56273" y="153009"/>
                    </a:lnTo>
                    <a:lnTo>
                      <a:pt x="56311" y="165620"/>
                    </a:lnTo>
                    <a:lnTo>
                      <a:pt x="61391" y="167462"/>
                    </a:lnTo>
                    <a:lnTo>
                      <a:pt x="68110" y="167767"/>
                    </a:lnTo>
                    <a:lnTo>
                      <a:pt x="68211" y="168529"/>
                    </a:lnTo>
                    <a:lnTo>
                      <a:pt x="102501" y="346506"/>
                    </a:lnTo>
                    <a:lnTo>
                      <a:pt x="96824" y="368693"/>
                    </a:lnTo>
                    <a:lnTo>
                      <a:pt x="99174" y="372643"/>
                    </a:lnTo>
                    <a:lnTo>
                      <a:pt x="103949" y="373862"/>
                    </a:lnTo>
                    <a:lnTo>
                      <a:pt x="108089" y="373862"/>
                    </a:lnTo>
                    <a:lnTo>
                      <a:pt x="111048" y="371678"/>
                    </a:lnTo>
                    <a:lnTo>
                      <a:pt x="114604" y="357733"/>
                    </a:lnTo>
                    <a:lnTo>
                      <a:pt x="208026" y="357733"/>
                    </a:lnTo>
                    <a:lnTo>
                      <a:pt x="211594" y="371678"/>
                    </a:lnTo>
                    <a:lnTo>
                      <a:pt x="214541" y="373862"/>
                    </a:lnTo>
                    <a:lnTo>
                      <a:pt x="218668" y="373862"/>
                    </a:lnTo>
                    <a:lnTo>
                      <a:pt x="223456" y="372643"/>
                    </a:lnTo>
                    <a:lnTo>
                      <a:pt x="225806" y="368693"/>
                    </a:lnTo>
                    <a:lnTo>
                      <a:pt x="222999" y="357733"/>
                    </a:lnTo>
                    <a:lnTo>
                      <a:pt x="220129" y="346506"/>
                    </a:lnTo>
                    <a:lnTo>
                      <a:pt x="220726" y="343382"/>
                    </a:lnTo>
                    <a:lnTo>
                      <a:pt x="225412" y="319062"/>
                    </a:lnTo>
                    <a:lnTo>
                      <a:pt x="249453" y="194310"/>
                    </a:lnTo>
                    <a:lnTo>
                      <a:pt x="250571" y="188506"/>
                    </a:lnTo>
                    <a:lnTo>
                      <a:pt x="251447" y="183934"/>
                    </a:lnTo>
                    <a:lnTo>
                      <a:pt x="253758" y="171919"/>
                    </a:lnTo>
                    <a:lnTo>
                      <a:pt x="253809" y="171704"/>
                    </a:lnTo>
                    <a:lnTo>
                      <a:pt x="254419" y="168529"/>
                    </a:lnTo>
                    <a:lnTo>
                      <a:pt x="254533" y="167767"/>
                    </a:lnTo>
                    <a:lnTo>
                      <a:pt x="261277" y="167462"/>
                    </a:lnTo>
                    <a:lnTo>
                      <a:pt x="266420" y="165620"/>
                    </a:lnTo>
                    <a:lnTo>
                      <a:pt x="266420" y="153009"/>
                    </a:lnTo>
                    <a:close/>
                  </a:path>
                  <a:path w="323215" h="440690">
                    <a:moveTo>
                      <a:pt x="322719" y="220027"/>
                    </a:moveTo>
                    <a:lnTo>
                      <a:pt x="319671" y="177063"/>
                    </a:lnTo>
                    <a:lnTo>
                      <a:pt x="310718" y="136321"/>
                    </a:lnTo>
                    <a:lnTo>
                      <a:pt x="301091" y="111518"/>
                    </a:lnTo>
                    <a:lnTo>
                      <a:pt x="301091" y="220027"/>
                    </a:lnTo>
                    <a:lnTo>
                      <a:pt x="296100" y="276593"/>
                    </a:lnTo>
                    <a:lnTo>
                      <a:pt x="282016" y="327431"/>
                    </a:lnTo>
                    <a:lnTo>
                      <a:pt x="260159" y="370497"/>
                    </a:lnTo>
                    <a:lnTo>
                      <a:pt x="231876" y="403771"/>
                    </a:lnTo>
                    <a:lnTo>
                      <a:pt x="198501" y="425221"/>
                    </a:lnTo>
                    <a:lnTo>
                      <a:pt x="161378" y="432816"/>
                    </a:lnTo>
                    <a:lnTo>
                      <a:pt x="90843" y="403771"/>
                    </a:lnTo>
                    <a:lnTo>
                      <a:pt x="62560" y="370497"/>
                    </a:lnTo>
                    <a:lnTo>
                      <a:pt x="40716" y="327431"/>
                    </a:lnTo>
                    <a:lnTo>
                      <a:pt x="26631" y="276593"/>
                    </a:lnTo>
                    <a:lnTo>
                      <a:pt x="21640" y="220027"/>
                    </a:lnTo>
                    <a:lnTo>
                      <a:pt x="26631" y="163474"/>
                    </a:lnTo>
                    <a:lnTo>
                      <a:pt x="40716" y="112636"/>
                    </a:lnTo>
                    <a:lnTo>
                      <a:pt x="62547" y="69583"/>
                    </a:lnTo>
                    <a:lnTo>
                      <a:pt x="90830" y="36309"/>
                    </a:lnTo>
                    <a:lnTo>
                      <a:pt x="124206" y="14859"/>
                    </a:lnTo>
                    <a:lnTo>
                      <a:pt x="161353" y="7251"/>
                    </a:lnTo>
                    <a:lnTo>
                      <a:pt x="198501" y="14859"/>
                    </a:lnTo>
                    <a:lnTo>
                      <a:pt x="231889" y="36309"/>
                    </a:lnTo>
                    <a:lnTo>
                      <a:pt x="260159" y="69583"/>
                    </a:lnTo>
                    <a:lnTo>
                      <a:pt x="282016" y="112636"/>
                    </a:lnTo>
                    <a:lnTo>
                      <a:pt x="296100" y="163474"/>
                    </a:lnTo>
                    <a:lnTo>
                      <a:pt x="301091" y="220027"/>
                    </a:lnTo>
                    <a:lnTo>
                      <a:pt x="301091" y="111518"/>
                    </a:lnTo>
                    <a:lnTo>
                      <a:pt x="276212" y="65316"/>
                    </a:lnTo>
                    <a:lnTo>
                      <a:pt x="223672" y="16865"/>
                    </a:lnTo>
                    <a:lnTo>
                      <a:pt x="161353" y="0"/>
                    </a:lnTo>
                    <a:lnTo>
                      <a:pt x="129324" y="4292"/>
                    </a:lnTo>
                    <a:lnTo>
                      <a:pt x="71208" y="37350"/>
                    </a:lnTo>
                    <a:lnTo>
                      <a:pt x="26593" y="98755"/>
                    </a:lnTo>
                    <a:lnTo>
                      <a:pt x="12014" y="136321"/>
                    </a:lnTo>
                    <a:lnTo>
                      <a:pt x="3048" y="177063"/>
                    </a:lnTo>
                    <a:lnTo>
                      <a:pt x="0" y="220027"/>
                    </a:lnTo>
                    <a:lnTo>
                      <a:pt x="3048" y="263004"/>
                    </a:lnTo>
                    <a:lnTo>
                      <a:pt x="12014" y="303745"/>
                    </a:lnTo>
                    <a:lnTo>
                      <a:pt x="26593" y="341312"/>
                    </a:lnTo>
                    <a:lnTo>
                      <a:pt x="46507" y="374738"/>
                    </a:lnTo>
                    <a:lnTo>
                      <a:pt x="99047" y="423202"/>
                    </a:lnTo>
                    <a:lnTo>
                      <a:pt x="161353" y="440067"/>
                    </a:lnTo>
                    <a:lnTo>
                      <a:pt x="193382" y="435787"/>
                    </a:lnTo>
                    <a:lnTo>
                      <a:pt x="200533" y="432816"/>
                    </a:lnTo>
                    <a:lnTo>
                      <a:pt x="223672" y="423202"/>
                    </a:lnTo>
                    <a:lnTo>
                      <a:pt x="276212" y="374738"/>
                    </a:lnTo>
                    <a:lnTo>
                      <a:pt x="296138" y="341312"/>
                    </a:lnTo>
                    <a:lnTo>
                      <a:pt x="310718" y="303745"/>
                    </a:lnTo>
                    <a:lnTo>
                      <a:pt x="319671" y="263004"/>
                    </a:lnTo>
                    <a:lnTo>
                      <a:pt x="322719" y="220027"/>
                    </a:lnTo>
                    <a:close/>
                  </a:path>
                </a:pathLst>
              </a:custGeom>
              <a:solidFill>
                <a:srgbClr val="002857"/>
              </a:solidFill>
            </p:spPr>
            <p:txBody>
              <a:bodyPr wrap="square" lIns="0" tIns="0" rIns="0" bIns="0" rtlCol="0"/>
              <a:lstStyle/>
              <a:p>
                <a:endParaRPr/>
              </a:p>
            </p:txBody>
          </p:sp>
        </p:grpSp>
      </p:grpSp>
      <p:sp>
        <p:nvSpPr>
          <p:cNvPr id="8" name="Picture Placeholder 12">
            <a:extLst>
              <a:ext uri="{FF2B5EF4-FFF2-40B4-BE49-F238E27FC236}">
                <a16:creationId xmlns:a16="http://schemas.microsoft.com/office/drawing/2014/main" id="{5C7D7B16-2F2A-D6DF-60CC-74D35C1DF81B}"/>
              </a:ext>
            </a:extLst>
          </p:cNvPr>
          <p:cNvSpPr>
            <a:spLocks noGrp="1"/>
          </p:cNvSpPr>
          <p:nvPr>
            <p:ph type="pic" sz="quarter" idx="10"/>
          </p:nvPr>
        </p:nvSpPr>
        <p:spPr>
          <a:xfrm>
            <a:off x="692150" y="2624391"/>
            <a:ext cx="6242050" cy="1490409"/>
          </a:xfrm>
          <a:prstGeom prst="rect">
            <a:avLst/>
          </a:prstGeom>
        </p:spPr>
        <p:txBody>
          <a:bodyPr/>
          <a:lstStyle/>
          <a:p>
            <a:endParaRPr lang="en-US"/>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9.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6466E-DB88-C073-0536-8536135A4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BE7884-9272-C021-C2D8-EBDC75F5DF85}"/>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7" r:id="rId1"/>
    <p:sldLayoutId id="2147483661" r:id="rId2"/>
    <p:sldLayoutId id="2147483728" r:id="rId3"/>
    <p:sldLayoutId id="2147483729" r:id="rId4"/>
    <p:sldLayoutId id="2147483666" r:id="rId5"/>
    <p:sldLayoutId id="2147483663" r:id="rId6"/>
    <p:sldLayoutId id="2147483662" r:id="rId7"/>
    <p:sldLayoutId id="2147483664" r:id="rId8"/>
    <p:sldLayoutId id="2147483665" r:id="rId9"/>
  </p:sldLayoutIdLst>
  <p:txStyles>
    <p:titleStyle>
      <a:lvl1pPr>
        <a:defRPr sz="3400" baseline="0">
          <a:solidFill>
            <a:srgbClr val="002B4F"/>
          </a:solidFill>
          <a:latin typeface="Marcellus" panose="020E0602050203020307" pitchFamily="34" charset="0"/>
          <a:ea typeface="+mj-ea"/>
          <a:cs typeface="+mj-cs"/>
        </a:defRPr>
      </a:lvl1pPr>
    </p:titleStyle>
    <p:bodyStyle>
      <a:lvl1pPr marL="285750" indent="-285750">
        <a:buFont typeface="Arial" panose="020B0604020202020204" pitchFamily="34" charset="0"/>
        <a:buChar char="•"/>
        <a:defRPr sz="2800" b="0" i="0" baseline="0">
          <a:solidFill>
            <a:srgbClr val="002B4F"/>
          </a:solidFill>
          <a:latin typeface="Figtree" pitchFamily="2" charset="0"/>
          <a:ea typeface="+mn-ea"/>
          <a:cs typeface="+mn-cs"/>
        </a:defRPr>
      </a:lvl1pPr>
      <a:lvl2pPr marL="742950" indent="-285750">
        <a:buFont typeface="Arial" panose="020B0604020202020204" pitchFamily="34" charset="0"/>
        <a:buChar char="•"/>
        <a:defRPr sz="2400" b="0" i="0" baseline="0">
          <a:solidFill>
            <a:srgbClr val="002B4F"/>
          </a:solidFill>
          <a:latin typeface="Figtree" pitchFamily="2" charset="0"/>
          <a:ea typeface="+mn-ea"/>
          <a:cs typeface="+mn-cs"/>
        </a:defRPr>
      </a:lvl2pPr>
      <a:lvl3pPr marL="1200150" indent="-285750">
        <a:buFont typeface="Arial" panose="020B0604020202020204" pitchFamily="34" charset="0"/>
        <a:buChar char="•"/>
        <a:defRPr sz="2000" b="0" i="0" baseline="0">
          <a:solidFill>
            <a:srgbClr val="002B4F"/>
          </a:solidFill>
          <a:latin typeface="Figtree" pitchFamily="2" charset="0"/>
          <a:ea typeface="+mn-ea"/>
          <a:cs typeface="+mn-cs"/>
        </a:defRPr>
      </a:lvl3pPr>
      <a:lvl4pPr marL="1657350" indent="-285750">
        <a:buFont typeface="Arial" panose="020B0604020202020204" pitchFamily="34" charset="0"/>
        <a:buChar char="•"/>
        <a:defRPr b="0" i="0" baseline="0">
          <a:solidFill>
            <a:srgbClr val="002B4F"/>
          </a:solidFill>
          <a:latin typeface="Figtree" pitchFamily="2" charset="0"/>
          <a:ea typeface="+mn-ea"/>
          <a:cs typeface="+mn-cs"/>
        </a:defRPr>
      </a:lvl4pPr>
      <a:lvl5pPr marL="2114550" indent="-285750">
        <a:buFont typeface="Arial" panose="020B0604020202020204" pitchFamily="34" charset="0"/>
        <a:buChar char="•"/>
        <a:defRPr b="0" i="0" baseline="0">
          <a:solidFill>
            <a:srgbClr val="002B4F"/>
          </a:solidFill>
          <a:latin typeface="Figtree" pitchFamily="2" charset="0"/>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154049183"/>
      </p:ext>
    </p:extLst>
  </p:cSld>
  <p:clrMap bg1="lt1" tx1="dk1" bg2="lt2" tx2="dk2" accent1="accent1" accent2="accent2" accent3="accent3" accent4="accent4" accent5="accent5" accent6="accent6" hlink="hlink" folHlink="folHlink"/>
  <p:sldLayoutIdLst>
    <p:sldLayoutId id="2147483683" r:id="rId1"/>
    <p:sldLayoutId id="2147483681" r:id="rId2"/>
    <p:sldLayoutId id="2147483682" r:id="rId3"/>
    <p:sldLayoutId id="2147483680" r:id="rId4"/>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31BDAC-701A-8232-A811-2B24D34B90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9952F5-E019-EFF5-687B-43A6A2771DA8}"/>
              </a:ext>
            </a:extLst>
          </p:cNvPr>
          <p:cNvSpPr>
            <a:spLocks noGrp="1"/>
          </p:cNvSpPr>
          <p:nvPr>
            <p:ph type="body" idx="1"/>
          </p:nvPr>
        </p:nvSpPr>
        <p:spPr>
          <a:xfrm>
            <a:off x="838200" y="1825625"/>
            <a:ext cx="10515600" cy="38893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31F67125-B341-0899-03DA-9F73C1C73615}"/>
              </a:ext>
            </a:extLst>
          </p:cNvPr>
          <p:cNvGrpSpPr/>
          <p:nvPr userDrawn="1"/>
        </p:nvGrpSpPr>
        <p:grpSpPr>
          <a:xfrm>
            <a:off x="614363" y="6077806"/>
            <a:ext cx="10939221" cy="543935"/>
            <a:chOff x="614363" y="6077806"/>
            <a:chExt cx="10939221" cy="543935"/>
          </a:xfrm>
        </p:grpSpPr>
        <p:sp>
          <p:nvSpPr>
            <p:cNvPr id="7" name="object 4">
              <a:extLst>
                <a:ext uri="{FF2B5EF4-FFF2-40B4-BE49-F238E27FC236}">
                  <a16:creationId xmlns:a16="http://schemas.microsoft.com/office/drawing/2014/main" id="{5BF78A4F-9FBE-07DB-7992-D2ADDB943481}"/>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8" name="object 5">
              <a:extLst>
                <a:ext uri="{FF2B5EF4-FFF2-40B4-BE49-F238E27FC236}">
                  <a16:creationId xmlns:a16="http://schemas.microsoft.com/office/drawing/2014/main" id="{A2001B8F-A578-FA9A-EB03-1C37C4555EF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754A9F2E-EECB-3275-9A2F-CEB14ABB270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18954832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B4F"/>
          </a:solidFill>
          <a:latin typeface="Figtree"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2144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1"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265628"/>
      </p:ext>
    </p:extLst>
  </p:cSld>
  <p:clrMap bg1="lt1" tx1="dk1" bg2="lt2" tx2="dk2" accent1="accent1" accent2="accent2" accent3="accent3" accent4="accent4" accent5="accent5" accent6="accent6" hlink="hlink" folHlink="folHlink"/>
  <p:sldLayoutIdLst>
    <p:sldLayoutId id="2147483710" r:id="rId1"/>
    <p:sldLayoutId id="2147483705" r:id="rId2"/>
    <p:sldLayoutId id="2147483707" r:id="rId3"/>
    <p:sldLayoutId id="2147483709" r:id="rId4"/>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a:extLst>
              <a:ext uri="{FF2B5EF4-FFF2-40B4-BE49-F238E27FC236}">
                <a16:creationId xmlns:a16="http://schemas.microsoft.com/office/drawing/2014/main" id="{D960F801-FA7F-F3EA-D9AE-D3DACEEEBAAA}"/>
              </a:ext>
            </a:extLst>
          </p:cNvPr>
          <p:cNvGrpSpPr/>
          <p:nvPr userDrawn="1"/>
        </p:nvGrpSpPr>
        <p:grpSpPr>
          <a:xfrm>
            <a:off x="614363" y="6077806"/>
            <a:ext cx="10997058" cy="543935"/>
            <a:chOff x="614363" y="6077806"/>
            <a:chExt cx="10997058" cy="543935"/>
          </a:xfrm>
        </p:grpSpPr>
        <p:sp>
          <p:nvSpPr>
            <p:cNvPr id="7" name="object 4">
              <a:extLst>
                <a:ext uri="{FF2B5EF4-FFF2-40B4-BE49-F238E27FC236}">
                  <a16:creationId xmlns:a16="http://schemas.microsoft.com/office/drawing/2014/main" id="{BBF9D9CD-9634-E9B9-D397-B876AF04A7A4}"/>
                </a:ext>
              </a:extLst>
            </p:cNvPr>
            <p:cNvSpPr/>
            <p:nvPr userDrawn="1"/>
          </p:nvSpPr>
          <p:spPr>
            <a:xfrm>
              <a:off x="3082187" y="6346782"/>
              <a:ext cx="6823813" cy="45719"/>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pic>
          <p:nvPicPr>
            <p:cNvPr id="9" name="Picture 8" descr="Blue text on a black background&#10;&#10;Description automatically generated">
              <a:extLst>
                <a:ext uri="{FF2B5EF4-FFF2-40B4-BE49-F238E27FC236}">
                  <a16:creationId xmlns:a16="http://schemas.microsoft.com/office/drawing/2014/main" id="{A466648A-86F2-DAAF-B81D-5C0DCC94122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sp>
          <p:nvSpPr>
            <p:cNvPr id="11" name="object 10">
              <a:extLst>
                <a:ext uri="{FF2B5EF4-FFF2-40B4-BE49-F238E27FC236}">
                  <a16:creationId xmlns:a16="http://schemas.microsoft.com/office/drawing/2014/main" id="{423C0E21-F3D8-4D0E-4F7A-329308607451}"/>
                </a:ext>
              </a:extLst>
            </p:cNvPr>
            <p:cNvSpPr txBox="1"/>
            <p:nvPr userDrawn="1"/>
          </p:nvSpPr>
          <p:spPr>
            <a:xfrm>
              <a:off x="10091866" y="6191060"/>
              <a:ext cx="1519555" cy="300990"/>
            </a:xfrm>
            <a:prstGeom prst="rect">
              <a:avLst/>
            </a:prstGeom>
          </p:spPr>
          <p:txBody>
            <a:bodyPr vert="horz" wrap="square" lIns="0" tIns="13335" rIns="0" bIns="0" rtlCol="0">
              <a:spAutoFit/>
            </a:bodyPr>
            <a:lstStyle/>
            <a:p>
              <a:pPr marL="12700">
                <a:lnSpc>
                  <a:spcPct val="100000"/>
                </a:lnSpc>
                <a:spcBef>
                  <a:spcPts val="105"/>
                </a:spcBef>
              </a:pPr>
              <a:r>
                <a:rPr sz="1800" spc="-10">
                  <a:solidFill>
                    <a:srgbClr val="002857"/>
                  </a:solidFill>
                  <a:latin typeface="Marcellus"/>
                  <a:cs typeface="Marcellus"/>
                </a:rPr>
                <a:t>brynmawr.edu</a:t>
              </a:r>
              <a:endParaRPr sz="1800">
                <a:latin typeface="Marcellus"/>
                <a:cs typeface="Marcellus"/>
              </a:endParaRPr>
            </a:p>
          </p:txBody>
        </p:sp>
      </p:grpSp>
    </p:spTree>
    <p:extLst>
      <p:ext uri="{BB962C8B-B14F-4D97-AF65-F5344CB8AC3E}">
        <p14:creationId xmlns:p14="http://schemas.microsoft.com/office/powerpoint/2010/main" val="2675570296"/>
      </p:ext>
    </p:extLst>
  </p:cSld>
  <p:clrMap bg1="lt1" tx1="dk1" bg2="lt2" tx2="dk2" accent1="accent1" accent2="accent2" accent3="accent3" accent4="accent4" accent5="accent5" accent6="accent6" hlink="hlink" folHlink="folHlink"/>
  <p:sldLayoutIdLst>
    <p:sldLayoutId id="2147483712" r:id="rId1"/>
    <p:sldLayoutId id="2147483716" r:id="rId2"/>
    <p:sldLayoutId id="2147483717" r:id="rId3"/>
  </p:sldLayoutIdLst>
  <p:txStyles>
    <p:titleStyle>
      <a:lvl1pPr algn="l" defTabSz="914400" rtl="0" eaLnBrk="1" latinLnBrk="0" hangingPunct="1">
        <a:lnSpc>
          <a:spcPct val="90000"/>
        </a:lnSpc>
        <a:spcBef>
          <a:spcPct val="0"/>
        </a:spcBef>
        <a:buNone/>
        <a:defRPr sz="55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906A44-F1B6-F2F3-5781-C6351DD8AC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9E97F-6CB0-07FC-2A97-BF2A00C03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277976"/>
      </p:ext>
    </p:extLst>
  </p:cSld>
  <p:clrMap bg1="lt1" tx1="dk1" bg2="lt2" tx2="dk2" accent1="accent1" accent2="accent2" accent3="accent3" accent4="accent4" accent5="accent5" accent6="accent6" hlink="hlink" folHlink="folHlink"/>
  <p:sldLayoutIdLst>
    <p:sldLayoutId id="2147483719" r:id="rId1"/>
    <p:sldLayoutId id="2147483721" r:id="rId2"/>
  </p:sldLayoutIdLst>
  <p:txStyles>
    <p:titleStyle>
      <a:lvl1pPr algn="l" defTabSz="914400" rtl="0" eaLnBrk="1" latinLnBrk="0" hangingPunct="1">
        <a:lnSpc>
          <a:spcPct val="90000"/>
        </a:lnSpc>
        <a:spcBef>
          <a:spcPct val="0"/>
        </a:spcBef>
        <a:buNone/>
        <a:defRPr sz="4200" kern="1200" baseline="0">
          <a:solidFill>
            <a:srgbClr val="002B4F"/>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30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0BF37-5A6D-8010-CEE7-F37EB42783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9A8ECD-88CF-8CE4-2819-6BE38D503069}"/>
              </a:ext>
            </a:extLst>
          </p:cNvPr>
          <p:cNvSpPr>
            <a:spLocks noGrp="1"/>
          </p:cNvSpPr>
          <p:nvPr>
            <p:ph type="body" idx="1"/>
          </p:nvPr>
        </p:nvSpPr>
        <p:spPr>
          <a:xfrm>
            <a:off x="838200" y="1825625"/>
            <a:ext cx="10515600" cy="39655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743EE674-321C-7EE3-D6F9-F415B83180F8}"/>
              </a:ext>
            </a:extLst>
          </p:cNvPr>
          <p:cNvGrpSpPr/>
          <p:nvPr userDrawn="1"/>
        </p:nvGrpSpPr>
        <p:grpSpPr>
          <a:xfrm>
            <a:off x="614363" y="6077806"/>
            <a:ext cx="10939221" cy="543935"/>
            <a:chOff x="614363" y="6077806"/>
            <a:chExt cx="10939221" cy="543935"/>
          </a:xfrm>
        </p:grpSpPr>
        <p:sp>
          <p:nvSpPr>
            <p:cNvPr id="8" name="object 4">
              <a:extLst>
                <a:ext uri="{FF2B5EF4-FFF2-40B4-BE49-F238E27FC236}">
                  <a16:creationId xmlns:a16="http://schemas.microsoft.com/office/drawing/2014/main" id="{78B3F492-CF90-C322-6D1B-63824BF54752}"/>
                </a:ext>
              </a:extLst>
            </p:cNvPr>
            <p:cNvSpPr/>
            <p:nvPr userDrawn="1"/>
          </p:nvSpPr>
          <p:spPr>
            <a:xfrm>
              <a:off x="3082187" y="6346783"/>
              <a:ext cx="7936230" cy="0"/>
            </a:xfrm>
            <a:custGeom>
              <a:avLst/>
              <a:gdLst/>
              <a:ahLst/>
              <a:cxnLst/>
              <a:rect l="l" t="t" r="r" b="b"/>
              <a:pathLst>
                <a:path w="7936230">
                  <a:moveTo>
                    <a:pt x="7936217" y="0"/>
                  </a:moveTo>
                  <a:lnTo>
                    <a:pt x="0" y="0"/>
                  </a:lnTo>
                </a:path>
              </a:pathLst>
            </a:custGeom>
            <a:ln w="15875">
              <a:solidFill>
                <a:srgbClr val="FFC500"/>
              </a:solidFill>
            </a:ln>
          </p:spPr>
          <p:txBody>
            <a:bodyPr wrap="square" lIns="0" tIns="0" rIns="0" bIns="0" rtlCol="0"/>
            <a:lstStyle/>
            <a:p>
              <a:endParaRPr/>
            </a:p>
          </p:txBody>
        </p:sp>
        <p:sp>
          <p:nvSpPr>
            <p:cNvPr id="9" name="object 5">
              <a:extLst>
                <a:ext uri="{FF2B5EF4-FFF2-40B4-BE49-F238E27FC236}">
                  <a16:creationId xmlns:a16="http://schemas.microsoft.com/office/drawing/2014/main" id="{B9942917-82E8-703C-93F4-0638F9B5A9E0}"/>
                </a:ext>
              </a:extLst>
            </p:cNvPr>
            <p:cNvSpPr/>
            <p:nvPr userDrawn="1"/>
          </p:nvSpPr>
          <p:spPr>
            <a:xfrm>
              <a:off x="11231004" y="6127026"/>
              <a:ext cx="322580" cy="440055"/>
            </a:xfrm>
            <a:custGeom>
              <a:avLst/>
              <a:gdLst/>
              <a:ahLst/>
              <a:cxnLst/>
              <a:rect l="l" t="t" r="r" b="b"/>
              <a:pathLst>
                <a:path w="322579" h="440054">
                  <a:moveTo>
                    <a:pt x="266103" y="152831"/>
                  </a:moveTo>
                  <a:lnTo>
                    <a:pt x="237883" y="134772"/>
                  </a:lnTo>
                  <a:lnTo>
                    <a:pt x="237883" y="186448"/>
                  </a:lnTo>
                  <a:lnTo>
                    <a:pt x="211836" y="321614"/>
                  </a:lnTo>
                  <a:lnTo>
                    <a:pt x="209740" y="320484"/>
                  </a:lnTo>
                  <a:lnTo>
                    <a:pt x="209740" y="332486"/>
                  </a:lnTo>
                  <a:lnTo>
                    <a:pt x="207327" y="344944"/>
                  </a:lnTo>
                  <a:lnTo>
                    <a:pt x="187248" y="344944"/>
                  </a:lnTo>
                  <a:lnTo>
                    <a:pt x="183375" y="333781"/>
                  </a:lnTo>
                  <a:lnTo>
                    <a:pt x="183273" y="333489"/>
                  </a:lnTo>
                  <a:lnTo>
                    <a:pt x="182930" y="333095"/>
                  </a:lnTo>
                  <a:lnTo>
                    <a:pt x="178993" y="328866"/>
                  </a:lnTo>
                  <a:lnTo>
                    <a:pt x="178638" y="328536"/>
                  </a:lnTo>
                  <a:lnTo>
                    <a:pt x="176187" y="326224"/>
                  </a:lnTo>
                  <a:lnTo>
                    <a:pt x="176187" y="344944"/>
                  </a:lnTo>
                  <a:lnTo>
                    <a:pt x="146672" y="344944"/>
                  </a:lnTo>
                  <a:lnTo>
                    <a:pt x="150583" y="337032"/>
                  </a:lnTo>
                  <a:lnTo>
                    <a:pt x="158915" y="329145"/>
                  </a:lnTo>
                  <a:lnTo>
                    <a:pt x="159537" y="328536"/>
                  </a:lnTo>
                  <a:lnTo>
                    <a:pt x="163322" y="328536"/>
                  </a:lnTo>
                  <a:lnTo>
                    <a:pt x="165989" y="331101"/>
                  </a:lnTo>
                  <a:lnTo>
                    <a:pt x="172275" y="337032"/>
                  </a:lnTo>
                  <a:lnTo>
                    <a:pt x="176187" y="344944"/>
                  </a:lnTo>
                  <a:lnTo>
                    <a:pt x="176187" y="326224"/>
                  </a:lnTo>
                  <a:lnTo>
                    <a:pt x="172516" y="322745"/>
                  </a:lnTo>
                  <a:lnTo>
                    <a:pt x="174599" y="319989"/>
                  </a:lnTo>
                  <a:lnTo>
                    <a:pt x="175628" y="318427"/>
                  </a:lnTo>
                  <a:lnTo>
                    <a:pt x="175729" y="318249"/>
                  </a:lnTo>
                  <a:lnTo>
                    <a:pt x="177571" y="315048"/>
                  </a:lnTo>
                  <a:lnTo>
                    <a:pt x="209740" y="332486"/>
                  </a:lnTo>
                  <a:lnTo>
                    <a:pt x="209740" y="320484"/>
                  </a:lnTo>
                  <a:lnTo>
                    <a:pt x="199707" y="315048"/>
                  </a:lnTo>
                  <a:lnTo>
                    <a:pt x="184099" y="306578"/>
                  </a:lnTo>
                  <a:lnTo>
                    <a:pt x="204025" y="275069"/>
                  </a:lnTo>
                  <a:lnTo>
                    <a:pt x="214287" y="258851"/>
                  </a:lnTo>
                  <a:lnTo>
                    <a:pt x="217995" y="253377"/>
                  </a:lnTo>
                  <a:lnTo>
                    <a:pt x="217906" y="251053"/>
                  </a:lnTo>
                  <a:lnTo>
                    <a:pt x="206641" y="233133"/>
                  </a:lnTo>
                  <a:lnTo>
                    <a:pt x="206641" y="249224"/>
                  </a:lnTo>
                  <a:lnTo>
                    <a:pt x="206641" y="251333"/>
                  </a:lnTo>
                  <a:lnTo>
                    <a:pt x="205562" y="252895"/>
                  </a:lnTo>
                  <a:lnTo>
                    <a:pt x="191541" y="275069"/>
                  </a:lnTo>
                  <a:lnTo>
                    <a:pt x="195491" y="257835"/>
                  </a:lnTo>
                  <a:lnTo>
                    <a:pt x="196875" y="251333"/>
                  </a:lnTo>
                  <a:lnTo>
                    <a:pt x="198945" y="240995"/>
                  </a:lnTo>
                  <a:lnTo>
                    <a:pt x="199059" y="240474"/>
                  </a:lnTo>
                  <a:lnTo>
                    <a:pt x="205397" y="247497"/>
                  </a:lnTo>
                  <a:lnTo>
                    <a:pt x="206641" y="249224"/>
                  </a:lnTo>
                  <a:lnTo>
                    <a:pt x="206641" y="233133"/>
                  </a:lnTo>
                  <a:lnTo>
                    <a:pt x="203822" y="229997"/>
                  </a:lnTo>
                  <a:lnTo>
                    <a:pt x="204724" y="228841"/>
                  </a:lnTo>
                  <a:lnTo>
                    <a:pt x="212458" y="218948"/>
                  </a:lnTo>
                  <a:lnTo>
                    <a:pt x="220421" y="208762"/>
                  </a:lnTo>
                  <a:lnTo>
                    <a:pt x="237883" y="186448"/>
                  </a:lnTo>
                  <a:lnTo>
                    <a:pt x="237883" y="134772"/>
                  </a:lnTo>
                  <a:lnTo>
                    <a:pt x="229260" y="129247"/>
                  </a:lnTo>
                  <a:lnTo>
                    <a:pt x="229260" y="180352"/>
                  </a:lnTo>
                  <a:lnTo>
                    <a:pt x="207035" y="208762"/>
                  </a:lnTo>
                  <a:lnTo>
                    <a:pt x="206057" y="202107"/>
                  </a:lnTo>
                  <a:lnTo>
                    <a:pt x="205435" y="199961"/>
                  </a:lnTo>
                  <a:lnTo>
                    <a:pt x="203568" y="195986"/>
                  </a:lnTo>
                  <a:lnTo>
                    <a:pt x="204089" y="195808"/>
                  </a:lnTo>
                  <a:lnTo>
                    <a:pt x="206184" y="195135"/>
                  </a:lnTo>
                  <a:lnTo>
                    <a:pt x="213169" y="190703"/>
                  </a:lnTo>
                  <a:lnTo>
                    <a:pt x="219786" y="186448"/>
                  </a:lnTo>
                  <a:lnTo>
                    <a:pt x="229260" y="180352"/>
                  </a:lnTo>
                  <a:lnTo>
                    <a:pt x="229260" y="129247"/>
                  </a:lnTo>
                  <a:lnTo>
                    <a:pt x="227939" y="128397"/>
                  </a:lnTo>
                  <a:lnTo>
                    <a:pt x="227939" y="168681"/>
                  </a:lnTo>
                  <a:lnTo>
                    <a:pt x="200329" y="186410"/>
                  </a:lnTo>
                  <a:lnTo>
                    <a:pt x="197192" y="181737"/>
                  </a:lnTo>
                  <a:lnTo>
                    <a:pt x="196075" y="180340"/>
                  </a:lnTo>
                  <a:lnTo>
                    <a:pt x="196075" y="201002"/>
                  </a:lnTo>
                  <a:lnTo>
                    <a:pt x="196075" y="213753"/>
                  </a:lnTo>
                  <a:lnTo>
                    <a:pt x="190881" y="218948"/>
                  </a:lnTo>
                  <a:lnTo>
                    <a:pt x="190500" y="218948"/>
                  </a:lnTo>
                  <a:lnTo>
                    <a:pt x="190500" y="228841"/>
                  </a:lnTo>
                  <a:lnTo>
                    <a:pt x="189992" y="231546"/>
                  </a:lnTo>
                  <a:lnTo>
                    <a:pt x="180492" y="275069"/>
                  </a:lnTo>
                  <a:lnTo>
                    <a:pt x="180441" y="275310"/>
                  </a:lnTo>
                  <a:lnTo>
                    <a:pt x="172377" y="301167"/>
                  </a:lnTo>
                  <a:lnTo>
                    <a:pt x="166116" y="313778"/>
                  </a:lnTo>
                  <a:lnTo>
                    <a:pt x="162001" y="317855"/>
                  </a:lnTo>
                  <a:lnTo>
                    <a:pt x="161201" y="318249"/>
                  </a:lnTo>
                  <a:lnTo>
                    <a:pt x="160375" y="317855"/>
                  </a:lnTo>
                  <a:lnTo>
                    <a:pt x="158559" y="316064"/>
                  </a:lnTo>
                  <a:lnTo>
                    <a:pt x="156235" y="313778"/>
                  </a:lnTo>
                  <a:lnTo>
                    <a:pt x="150177" y="301637"/>
                  </a:lnTo>
                  <a:lnTo>
                    <a:pt x="150177" y="322897"/>
                  </a:lnTo>
                  <a:lnTo>
                    <a:pt x="143891" y="328866"/>
                  </a:lnTo>
                  <a:lnTo>
                    <a:pt x="139598" y="333489"/>
                  </a:lnTo>
                  <a:lnTo>
                    <a:pt x="135610" y="344944"/>
                  </a:lnTo>
                  <a:lnTo>
                    <a:pt x="114935" y="344944"/>
                  </a:lnTo>
                  <a:lnTo>
                    <a:pt x="112788" y="333781"/>
                  </a:lnTo>
                  <a:lnTo>
                    <a:pt x="132842" y="322897"/>
                  </a:lnTo>
                  <a:lnTo>
                    <a:pt x="145440" y="316064"/>
                  </a:lnTo>
                  <a:lnTo>
                    <a:pt x="147294" y="319049"/>
                  </a:lnTo>
                  <a:lnTo>
                    <a:pt x="148209" y="320344"/>
                  </a:lnTo>
                  <a:lnTo>
                    <a:pt x="150114" y="322745"/>
                  </a:lnTo>
                  <a:lnTo>
                    <a:pt x="150177" y="322897"/>
                  </a:lnTo>
                  <a:lnTo>
                    <a:pt x="150177" y="301637"/>
                  </a:lnTo>
                  <a:lnTo>
                    <a:pt x="149948" y="301167"/>
                  </a:lnTo>
                  <a:lnTo>
                    <a:pt x="141859" y="275310"/>
                  </a:lnTo>
                  <a:lnTo>
                    <a:pt x="141452" y="273469"/>
                  </a:lnTo>
                  <a:lnTo>
                    <a:pt x="139280" y="263563"/>
                  </a:lnTo>
                  <a:lnTo>
                    <a:pt x="139280" y="307390"/>
                  </a:lnTo>
                  <a:lnTo>
                    <a:pt x="110680" y="322897"/>
                  </a:lnTo>
                  <a:lnTo>
                    <a:pt x="84188" y="185445"/>
                  </a:lnTo>
                  <a:lnTo>
                    <a:pt x="119037" y="229997"/>
                  </a:lnTo>
                  <a:lnTo>
                    <a:pt x="109118" y="240995"/>
                  </a:lnTo>
                  <a:lnTo>
                    <a:pt x="105117" y="246037"/>
                  </a:lnTo>
                  <a:lnTo>
                    <a:pt x="104990" y="249224"/>
                  </a:lnTo>
                  <a:lnTo>
                    <a:pt x="104927" y="251053"/>
                  </a:lnTo>
                  <a:lnTo>
                    <a:pt x="104838" y="253377"/>
                  </a:lnTo>
                  <a:lnTo>
                    <a:pt x="108572" y="258851"/>
                  </a:lnTo>
                  <a:lnTo>
                    <a:pt x="139280" y="307390"/>
                  </a:lnTo>
                  <a:lnTo>
                    <a:pt x="139280" y="263563"/>
                  </a:lnTo>
                  <a:lnTo>
                    <a:pt x="134340" y="240995"/>
                  </a:lnTo>
                  <a:lnTo>
                    <a:pt x="132283" y="231546"/>
                  </a:lnTo>
                  <a:lnTo>
                    <a:pt x="131991" y="229997"/>
                  </a:lnTo>
                  <a:lnTo>
                    <a:pt x="131889" y="229450"/>
                  </a:lnTo>
                  <a:lnTo>
                    <a:pt x="131775" y="228841"/>
                  </a:lnTo>
                  <a:lnTo>
                    <a:pt x="135902" y="229450"/>
                  </a:lnTo>
                  <a:lnTo>
                    <a:pt x="139484" y="229450"/>
                  </a:lnTo>
                  <a:lnTo>
                    <a:pt x="141833" y="229146"/>
                  </a:lnTo>
                  <a:lnTo>
                    <a:pt x="161137" y="261289"/>
                  </a:lnTo>
                  <a:lnTo>
                    <a:pt x="173304" y="240995"/>
                  </a:lnTo>
                  <a:lnTo>
                    <a:pt x="180416" y="229146"/>
                  </a:lnTo>
                  <a:lnTo>
                    <a:pt x="182765" y="229450"/>
                  </a:lnTo>
                  <a:lnTo>
                    <a:pt x="186359" y="229450"/>
                  </a:lnTo>
                  <a:lnTo>
                    <a:pt x="188391" y="229146"/>
                  </a:lnTo>
                  <a:lnTo>
                    <a:pt x="190423" y="228841"/>
                  </a:lnTo>
                  <a:lnTo>
                    <a:pt x="190500" y="218948"/>
                  </a:lnTo>
                  <a:lnTo>
                    <a:pt x="178130" y="218948"/>
                  </a:lnTo>
                  <a:lnTo>
                    <a:pt x="172935" y="213753"/>
                  </a:lnTo>
                  <a:lnTo>
                    <a:pt x="172935" y="201002"/>
                  </a:lnTo>
                  <a:lnTo>
                    <a:pt x="178117" y="195808"/>
                  </a:lnTo>
                  <a:lnTo>
                    <a:pt x="190881" y="195808"/>
                  </a:lnTo>
                  <a:lnTo>
                    <a:pt x="196075" y="201002"/>
                  </a:lnTo>
                  <a:lnTo>
                    <a:pt x="196075" y="180340"/>
                  </a:lnTo>
                  <a:lnTo>
                    <a:pt x="194919" y="178879"/>
                  </a:lnTo>
                  <a:lnTo>
                    <a:pt x="191160" y="174866"/>
                  </a:lnTo>
                  <a:lnTo>
                    <a:pt x="189865" y="173482"/>
                  </a:lnTo>
                  <a:lnTo>
                    <a:pt x="227939" y="168681"/>
                  </a:lnTo>
                  <a:lnTo>
                    <a:pt x="227939" y="128397"/>
                  </a:lnTo>
                  <a:lnTo>
                    <a:pt x="186347" y="101765"/>
                  </a:lnTo>
                  <a:lnTo>
                    <a:pt x="186347" y="184950"/>
                  </a:lnTo>
                  <a:lnTo>
                    <a:pt x="181597" y="185445"/>
                  </a:lnTo>
                  <a:lnTo>
                    <a:pt x="181902" y="185445"/>
                  </a:lnTo>
                  <a:lnTo>
                    <a:pt x="175615" y="187121"/>
                  </a:lnTo>
                  <a:lnTo>
                    <a:pt x="169989" y="190703"/>
                  </a:lnTo>
                  <a:lnTo>
                    <a:pt x="165671" y="195808"/>
                  </a:lnTo>
                  <a:lnTo>
                    <a:pt x="163042" y="202107"/>
                  </a:lnTo>
                  <a:lnTo>
                    <a:pt x="162458" y="205168"/>
                  </a:lnTo>
                  <a:lnTo>
                    <a:pt x="162458" y="209651"/>
                  </a:lnTo>
                  <a:lnTo>
                    <a:pt x="163042" y="212648"/>
                  </a:lnTo>
                  <a:lnTo>
                    <a:pt x="164084" y="216890"/>
                  </a:lnTo>
                  <a:lnTo>
                    <a:pt x="166344" y="220687"/>
                  </a:lnTo>
                  <a:lnTo>
                    <a:pt x="170764" y="224751"/>
                  </a:lnTo>
                  <a:lnTo>
                    <a:pt x="161137" y="240779"/>
                  </a:lnTo>
                  <a:lnTo>
                    <a:pt x="154152" y="229146"/>
                  </a:lnTo>
                  <a:lnTo>
                    <a:pt x="153974" y="228841"/>
                  </a:lnTo>
                  <a:lnTo>
                    <a:pt x="151523" y="224751"/>
                  </a:lnTo>
                  <a:lnTo>
                    <a:pt x="155943" y="220687"/>
                  </a:lnTo>
                  <a:lnTo>
                    <a:pt x="156972" y="218948"/>
                  </a:lnTo>
                  <a:lnTo>
                    <a:pt x="158203" y="216890"/>
                  </a:lnTo>
                  <a:lnTo>
                    <a:pt x="159245" y="212648"/>
                  </a:lnTo>
                  <a:lnTo>
                    <a:pt x="159880" y="209651"/>
                  </a:lnTo>
                  <a:lnTo>
                    <a:pt x="159969" y="205168"/>
                  </a:lnTo>
                  <a:lnTo>
                    <a:pt x="159245" y="202107"/>
                  </a:lnTo>
                  <a:lnTo>
                    <a:pt x="156679" y="195986"/>
                  </a:lnTo>
                  <a:lnTo>
                    <a:pt x="156603" y="195808"/>
                  </a:lnTo>
                  <a:lnTo>
                    <a:pt x="152298" y="190703"/>
                  </a:lnTo>
                  <a:lnTo>
                    <a:pt x="149339" y="188836"/>
                  </a:lnTo>
                  <a:lnTo>
                    <a:pt x="149339" y="201002"/>
                  </a:lnTo>
                  <a:lnTo>
                    <a:pt x="149339" y="213753"/>
                  </a:lnTo>
                  <a:lnTo>
                    <a:pt x="144145" y="218948"/>
                  </a:lnTo>
                  <a:lnTo>
                    <a:pt x="131381" y="218948"/>
                  </a:lnTo>
                  <a:lnTo>
                    <a:pt x="130289" y="217855"/>
                  </a:lnTo>
                  <a:lnTo>
                    <a:pt x="130289" y="273443"/>
                  </a:lnTo>
                  <a:lnTo>
                    <a:pt x="117284" y="252895"/>
                  </a:lnTo>
                  <a:lnTo>
                    <a:pt x="116205" y="251333"/>
                  </a:lnTo>
                  <a:lnTo>
                    <a:pt x="116217" y="249224"/>
                  </a:lnTo>
                  <a:lnTo>
                    <a:pt x="117462" y="247497"/>
                  </a:lnTo>
                  <a:lnTo>
                    <a:pt x="123329" y="240995"/>
                  </a:lnTo>
                  <a:lnTo>
                    <a:pt x="125336" y="251053"/>
                  </a:lnTo>
                  <a:lnTo>
                    <a:pt x="126580" y="256946"/>
                  </a:lnTo>
                  <a:lnTo>
                    <a:pt x="130289" y="273443"/>
                  </a:lnTo>
                  <a:lnTo>
                    <a:pt x="130289" y="217855"/>
                  </a:lnTo>
                  <a:lnTo>
                    <a:pt x="126187" y="213753"/>
                  </a:lnTo>
                  <a:lnTo>
                    <a:pt x="126187" y="208000"/>
                  </a:lnTo>
                  <a:lnTo>
                    <a:pt x="126187" y="201002"/>
                  </a:lnTo>
                  <a:lnTo>
                    <a:pt x="131368" y="195808"/>
                  </a:lnTo>
                  <a:lnTo>
                    <a:pt x="144145" y="195808"/>
                  </a:lnTo>
                  <a:lnTo>
                    <a:pt x="149339" y="201002"/>
                  </a:lnTo>
                  <a:lnTo>
                    <a:pt x="149339" y="188836"/>
                  </a:lnTo>
                  <a:lnTo>
                    <a:pt x="146659" y="187121"/>
                  </a:lnTo>
                  <a:lnTo>
                    <a:pt x="143002" y="186143"/>
                  </a:lnTo>
                  <a:lnTo>
                    <a:pt x="140373" y="185445"/>
                  </a:lnTo>
                  <a:lnTo>
                    <a:pt x="140817" y="185445"/>
                  </a:lnTo>
                  <a:lnTo>
                    <a:pt x="136080" y="184950"/>
                  </a:lnTo>
                  <a:lnTo>
                    <a:pt x="135940" y="184950"/>
                  </a:lnTo>
                  <a:lnTo>
                    <a:pt x="141592" y="179374"/>
                  </a:lnTo>
                  <a:lnTo>
                    <a:pt x="142214" y="178879"/>
                  </a:lnTo>
                  <a:lnTo>
                    <a:pt x="144754" y="176949"/>
                  </a:lnTo>
                  <a:lnTo>
                    <a:pt x="148437" y="174866"/>
                  </a:lnTo>
                  <a:lnTo>
                    <a:pt x="154876" y="175285"/>
                  </a:lnTo>
                  <a:lnTo>
                    <a:pt x="174612" y="175285"/>
                  </a:lnTo>
                  <a:lnTo>
                    <a:pt x="177800" y="177139"/>
                  </a:lnTo>
                  <a:lnTo>
                    <a:pt x="180695" y="179374"/>
                  </a:lnTo>
                  <a:lnTo>
                    <a:pt x="186347" y="184950"/>
                  </a:lnTo>
                  <a:lnTo>
                    <a:pt x="186347" y="101765"/>
                  </a:lnTo>
                  <a:lnTo>
                    <a:pt x="169583" y="91020"/>
                  </a:lnTo>
                  <a:lnTo>
                    <a:pt x="176593" y="87807"/>
                  </a:lnTo>
                  <a:lnTo>
                    <a:pt x="181483" y="80746"/>
                  </a:lnTo>
                  <a:lnTo>
                    <a:pt x="181483" y="78384"/>
                  </a:lnTo>
                  <a:lnTo>
                    <a:pt x="181483" y="72542"/>
                  </a:lnTo>
                  <a:lnTo>
                    <a:pt x="180289" y="66700"/>
                  </a:lnTo>
                  <a:lnTo>
                    <a:pt x="179882" y="64630"/>
                  </a:lnTo>
                  <a:lnTo>
                    <a:pt x="175514" y="58166"/>
                  </a:lnTo>
                  <a:lnTo>
                    <a:pt x="169062" y="53809"/>
                  </a:lnTo>
                  <a:lnTo>
                    <a:pt x="167005" y="53403"/>
                  </a:lnTo>
                  <a:lnTo>
                    <a:pt x="167005" y="69316"/>
                  </a:lnTo>
                  <a:lnTo>
                    <a:pt x="167005" y="75768"/>
                  </a:lnTo>
                  <a:lnTo>
                    <a:pt x="164388" y="78384"/>
                  </a:lnTo>
                  <a:lnTo>
                    <a:pt x="157937" y="78384"/>
                  </a:lnTo>
                  <a:lnTo>
                    <a:pt x="155321" y="75768"/>
                  </a:lnTo>
                  <a:lnTo>
                    <a:pt x="155321" y="69316"/>
                  </a:lnTo>
                  <a:lnTo>
                    <a:pt x="157937" y="66700"/>
                  </a:lnTo>
                  <a:lnTo>
                    <a:pt x="164388" y="66700"/>
                  </a:lnTo>
                  <a:lnTo>
                    <a:pt x="167005" y="69316"/>
                  </a:lnTo>
                  <a:lnTo>
                    <a:pt x="167005" y="53403"/>
                  </a:lnTo>
                  <a:lnTo>
                    <a:pt x="140830" y="72542"/>
                  </a:lnTo>
                  <a:lnTo>
                    <a:pt x="140830" y="80746"/>
                  </a:lnTo>
                  <a:lnTo>
                    <a:pt x="145719" y="87807"/>
                  </a:lnTo>
                  <a:lnTo>
                    <a:pt x="152730" y="91020"/>
                  </a:lnTo>
                  <a:lnTo>
                    <a:pt x="132867" y="103746"/>
                  </a:lnTo>
                  <a:lnTo>
                    <a:pt x="132867" y="173062"/>
                  </a:lnTo>
                  <a:lnTo>
                    <a:pt x="127622" y="178536"/>
                  </a:lnTo>
                  <a:lnTo>
                    <a:pt x="125285" y="181444"/>
                  </a:lnTo>
                  <a:lnTo>
                    <a:pt x="122097" y="186143"/>
                  </a:lnTo>
                  <a:lnTo>
                    <a:pt x="118719" y="183972"/>
                  </a:lnTo>
                  <a:lnTo>
                    <a:pt x="118719" y="195986"/>
                  </a:lnTo>
                  <a:lnTo>
                    <a:pt x="116954" y="199669"/>
                  </a:lnTo>
                  <a:lnTo>
                    <a:pt x="116332" y="201625"/>
                  </a:lnTo>
                  <a:lnTo>
                    <a:pt x="115328" y="207378"/>
                  </a:lnTo>
                  <a:lnTo>
                    <a:pt x="115227" y="208000"/>
                  </a:lnTo>
                  <a:lnTo>
                    <a:pt x="97586" y="185445"/>
                  </a:lnTo>
                  <a:lnTo>
                    <a:pt x="93611" y="180352"/>
                  </a:lnTo>
                  <a:lnTo>
                    <a:pt x="116560" y="195135"/>
                  </a:lnTo>
                  <a:lnTo>
                    <a:pt x="116700" y="195135"/>
                  </a:lnTo>
                  <a:lnTo>
                    <a:pt x="118364" y="195808"/>
                  </a:lnTo>
                  <a:lnTo>
                    <a:pt x="118719" y="195986"/>
                  </a:lnTo>
                  <a:lnTo>
                    <a:pt x="118719" y="183972"/>
                  </a:lnTo>
                  <a:lnTo>
                    <a:pt x="113106" y="180352"/>
                  </a:lnTo>
                  <a:lnTo>
                    <a:pt x="94780" y="168541"/>
                  </a:lnTo>
                  <a:lnTo>
                    <a:pt x="132867" y="173062"/>
                  </a:lnTo>
                  <a:lnTo>
                    <a:pt x="132867" y="103746"/>
                  </a:lnTo>
                  <a:lnTo>
                    <a:pt x="56210" y="152831"/>
                  </a:lnTo>
                  <a:lnTo>
                    <a:pt x="56235" y="165430"/>
                  </a:lnTo>
                  <a:lnTo>
                    <a:pt x="61341" y="167271"/>
                  </a:lnTo>
                  <a:lnTo>
                    <a:pt x="68033" y="167576"/>
                  </a:lnTo>
                  <a:lnTo>
                    <a:pt x="68135" y="168325"/>
                  </a:lnTo>
                  <a:lnTo>
                    <a:pt x="102387" y="346087"/>
                  </a:lnTo>
                  <a:lnTo>
                    <a:pt x="96723" y="368249"/>
                  </a:lnTo>
                  <a:lnTo>
                    <a:pt x="99060" y="372186"/>
                  </a:lnTo>
                  <a:lnTo>
                    <a:pt x="103822" y="373405"/>
                  </a:lnTo>
                  <a:lnTo>
                    <a:pt x="107962" y="373405"/>
                  </a:lnTo>
                  <a:lnTo>
                    <a:pt x="110909" y="371233"/>
                  </a:lnTo>
                  <a:lnTo>
                    <a:pt x="114477" y="357301"/>
                  </a:lnTo>
                  <a:lnTo>
                    <a:pt x="207772" y="357301"/>
                  </a:lnTo>
                  <a:lnTo>
                    <a:pt x="211340" y="371233"/>
                  </a:lnTo>
                  <a:lnTo>
                    <a:pt x="214287" y="373405"/>
                  </a:lnTo>
                  <a:lnTo>
                    <a:pt x="218414" y="373405"/>
                  </a:lnTo>
                  <a:lnTo>
                    <a:pt x="223189" y="372186"/>
                  </a:lnTo>
                  <a:lnTo>
                    <a:pt x="225539" y="368249"/>
                  </a:lnTo>
                  <a:lnTo>
                    <a:pt x="222732" y="357301"/>
                  </a:lnTo>
                  <a:lnTo>
                    <a:pt x="219862" y="346087"/>
                  </a:lnTo>
                  <a:lnTo>
                    <a:pt x="220078" y="344944"/>
                  </a:lnTo>
                  <a:lnTo>
                    <a:pt x="224574" y="321614"/>
                  </a:lnTo>
                  <a:lnTo>
                    <a:pt x="250482" y="187121"/>
                  </a:lnTo>
                  <a:lnTo>
                    <a:pt x="250583" y="186626"/>
                  </a:lnTo>
                  <a:lnTo>
                    <a:pt x="250621" y="186448"/>
                  </a:lnTo>
                  <a:lnTo>
                    <a:pt x="251790" y="180352"/>
                  </a:lnTo>
                  <a:lnTo>
                    <a:pt x="254038" y="168681"/>
                  </a:lnTo>
                  <a:lnTo>
                    <a:pt x="254063" y="168541"/>
                  </a:lnTo>
                  <a:lnTo>
                    <a:pt x="254114" y="168325"/>
                  </a:lnTo>
                  <a:lnTo>
                    <a:pt x="254215" y="167576"/>
                  </a:lnTo>
                  <a:lnTo>
                    <a:pt x="260959" y="167271"/>
                  </a:lnTo>
                  <a:lnTo>
                    <a:pt x="266103" y="165430"/>
                  </a:lnTo>
                  <a:lnTo>
                    <a:pt x="266103" y="152831"/>
                  </a:lnTo>
                  <a:close/>
                </a:path>
                <a:path w="322579" h="440054">
                  <a:moveTo>
                    <a:pt x="322313" y="219760"/>
                  </a:moveTo>
                  <a:lnTo>
                    <a:pt x="319265" y="176847"/>
                  </a:lnTo>
                  <a:lnTo>
                    <a:pt x="310324" y="136156"/>
                  </a:lnTo>
                  <a:lnTo>
                    <a:pt x="300710" y="111379"/>
                  </a:lnTo>
                  <a:lnTo>
                    <a:pt x="300710" y="219760"/>
                  </a:lnTo>
                  <a:lnTo>
                    <a:pt x="295719" y="276263"/>
                  </a:lnTo>
                  <a:lnTo>
                    <a:pt x="281660" y="327025"/>
                  </a:lnTo>
                  <a:lnTo>
                    <a:pt x="259829" y="370039"/>
                  </a:lnTo>
                  <a:lnTo>
                    <a:pt x="231584" y="403275"/>
                  </a:lnTo>
                  <a:lnTo>
                    <a:pt x="198247" y="424688"/>
                  </a:lnTo>
                  <a:lnTo>
                    <a:pt x="161175" y="432282"/>
                  </a:lnTo>
                  <a:lnTo>
                    <a:pt x="90728" y="403275"/>
                  </a:lnTo>
                  <a:lnTo>
                    <a:pt x="62484" y="370039"/>
                  </a:lnTo>
                  <a:lnTo>
                    <a:pt x="40665" y="327025"/>
                  </a:lnTo>
                  <a:lnTo>
                    <a:pt x="26606" y="276263"/>
                  </a:lnTo>
                  <a:lnTo>
                    <a:pt x="21615" y="219760"/>
                  </a:lnTo>
                  <a:lnTo>
                    <a:pt x="26593" y="163271"/>
                  </a:lnTo>
                  <a:lnTo>
                    <a:pt x="40665" y="112496"/>
                  </a:lnTo>
                  <a:lnTo>
                    <a:pt x="62471" y="69494"/>
                  </a:lnTo>
                  <a:lnTo>
                    <a:pt x="90716" y="36271"/>
                  </a:lnTo>
                  <a:lnTo>
                    <a:pt x="124053" y="14846"/>
                  </a:lnTo>
                  <a:lnTo>
                    <a:pt x="161150" y="7251"/>
                  </a:lnTo>
                  <a:lnTo>
                    <a:pt x="198259" y="14846"/>
                  </a:lnTo>
                  <a:lnTo>
                    <a:pt x="231597" y="36271"/>
                  </a:lnTo>
                  <a:lnTo>
                    <a:pt x="259842" y="69494"/>
                  </a:lnTo>
                  <a:lnTo>
                    <a:pt x="281660" y="112496"/>
                  </a:lnTo>
                  <a:lnTo>
                    <a:pt x="295732" y="163271"/>
                  </a:lnTo>
                  <a:lnTo>
                    <a:pt x="300710" y="219760"/>
                  </a:lnTo>
                  <a:lnTo>
                    <a:pt x="300710" y="111379"/>
                  </a:lnTo>
                  <a:lnTo>
                    <a:pt x="275869" y="65239"/>
                  </a:lnTo>
                  <a:lnTo>
                    <a:pt x="223393" y="16840"/>
                  </a:lnTo>
                  <a:lnTo>
                    <a:pt x="161150" y="0"/>
                  </a:lnTo>
                  <a:lnTo>
                    <a:pt x="129171" y="4279"/>
                  </a:lnTo>
                  <a:lnTo>
                    <a:pt x="71120" y="37299"/>
                  </a:lnTo>
                  <a:lnTo>
                    <a:pt x="26555" y="98640"/>
                  </a:lnTo>
                  <a:lnTo>
                    <a:pt x="11988" y="136156"/>
                  </a:lnTo>
                  <a:lnTo>
                    <a:pt x="3048" y="176847"/>
                  </a:lnTo>
                  <a:lnTo>
                    <a:pt x="0" y="219760"/>
                  </a:lnTo>
                  <a:lnTo>
                    <a:pt x="3048" y="262674"/>
                  </a:lnTo>
                  <a:lnTo>
                    <a:pt x="11988" y="303364"/>
                  </a:lnTo>
                  <a:lnTo>
                    <a:pt x="26555" y="340880"/>
                  </a:lnTo>
                  <a:lnTo>
                    <a:pt x="46456" y="374281"/>
                  </a:lnTo>
                  <a:lnTo>
                    <a:pt x="98920" y="422681"/>
                  </a:lnTo>
                  <a:lnTo>
                    <a:pt x="161150" y="439521"/>
                  </a:lnTo>
                  <a:lnTo>
                    <a:pt x="193141" y="435241"/>
                  </a:lnTo>
                  <a:lnTo>
                    <a:pt x="251206" y="402234"/>
                  </a:lnTo>
                  <a:lnTo>
                    <a:pt x="295770" y="340880"/>
                  </a:lnTo>
                  <a:lnTo>
                    <a:pt x="310324" y="303364"/>
                  </a:lnTo>
                  <a:lnTo>
                    <a:pt x="319265" y="262674"/>
                  </a:lnTo>
                  <a:lnTo>
                    <a:pt x="322313" y="219760"/>
                  </a:lnTo>
                  <a:close/>
                </a:path>
              </a:pathLst>
            </a:custGeom>
            <a:solidFill>
              <a:srgbClr val="FFC500"/>
            </a:solidFill>
          </p:spPr>
          <p:txBody>
            <a:bodyPr wrap="square" lIns="0" tIns="0" rIns="0" bIns="0" rtlCol="0"/>
            <a:lstStyle/>
            <a:p>
              <a:endParaRPr/>
            </a:p>
          </p:txBody>
        </p:sp>
        <p:pic>
          <p:nvPicPr>
            <p:cNvPr id="10" name="Picture 9" descr="Blue text on a black background&#10;&#10;Description automatically generated">
              <a:extLst>
                <a:ext uri="{FF2B5EF4-FFF2-40B4-BE49-F238E27FC236}">
                  <a16:creationId xmlns:a16="http://schemas.microsoft.com/office/drawing/2014/main" id="{1DFA0512-1C94-1A42-C1E8-8DF9511728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14363" y="6077806"/>
              <a:ext cx="2255237" cy="543935"/>
            </a:xfrm>
            <a:prstGeom prst="rect">
              <a:avLst/>
            </a:prstGeom>
          </p:spPr>
        </p:pic>
      </p:grpSp>
    </p:spTree>
    <p:extLst>
      <p:ext uri="{BB962C8B-B14F-4D97-AF65-F5344CB8AC3E}">
        <p14:creationId xmlns:p14="http://schemas.microsoft.com/office/powerpoint/2010/main" val="23263829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3400" kern="1200" baseline="0">
          <a:solidFill>
            <a:srgbClr val="A8631C"/>
          </a:solidFill>
          <a:latin typeface="Marcellus" panose="020E0602050203020307" pitchFamily="34"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2B4F"/>
          </a:solidFill>
          <a:latin typeface="Figtree" pitchFamily="2" charset="0"/>
          <a:ea typeface="+mn-ea"/>
          <a:cs typeface="+mn-cs"/>
        </a:defRPr>
      </a:lvl1pPr>
      <a:lvl2pPr marL="457200" indent="0" algn="l" defTabSz="914400" rtl="0" eaLnBrk="1" latinLnBrk="0" hangingPunct="1">
        <a:lnSpc>
          <a:spcPct val="90000"/>
        </a:lnSpc>
        <a:spcBef>
          <a:spcPts val="500"/>
        </a:spcBef>
        <a:buFontTx/>
        <a:buNone/>
        <a:defRPr sz="2400" kern="1200" baseline="0">
          <a:solidFill>
            <a:srgbClr val="002B4F"/>
          </a:solidFill>
          <a:latin typeface="Figtree" pitchFamily="2" charset="0"/>
          <a:ea typeface="+mn-ea"/>
          <a:cs typeface="+mn-cs"/>
        </a:defRPr>
      </a:lvl2pPr>
      <a:lvl3pPr marL="914400" indent="0" algn="l" defTabSz="914400" rtl="0" eaLnBrk="1" latinLnBrk="0" hangingPunct="1">
        <a:lnSpc>
          <a:spcPct val="90000"/>
        </a:lnSpc>
        <a:spcBef>
          <a:spcPts val="500"/>
        </a:spcBef>
        <a:buFontTx/>
        <a:buNone/>
        <a:defRPr sz="2000" kern="1200" baseline="0">
          <a:solidFill>
            <a:srgbClr val="002B4F"/>
          </a:solidFill>
          <a:latin typeface="Figtree" pitchFamily="2" charset="0"/>
          <a:ea typeface="+mn-ea"/>
          <a:cs typeface="+mn-cs"/>
        </a:defRPr>
      </a:lvl3pPr>
      <a:lvl4pPr marL="13716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4pPr>
      <a:lvl5pPr marL="1828800" indent="0" algn="l" defTabSz="914400" rtl="0" eaLnBrk="1" latinLnBrk="0" hangingPunct="1">
        <a:lnSpc>
          <a:spcPct val="90000"/>
        </a:lnSpc>
        <a:spcBef>
          <a:spcPts val="500"/>
        </a:spcBef>
        <a:buFontTx/>
        <a:buNone/>
        <a:defRPr sz="18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brynmawr.edu/inside/offices-services/information-technology/workday/how-guides-videos"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ww.brynmawr.edu/inside/offices-services/finance-administration/financial-systems-general-accounting" TargetMode="External"/><Relationship Id="rId2" Type="http://schemas.openxmlformats.org/officeDocument/2006/relationships/hyperlink" Target="https://www.brynmawr.edu/inside/offices-services/finance-administration/purchases-payments/accounting-adjustments"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mailto:serobertso@brynmawr.edu"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mailto:jdoe@brynmawr.edu"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04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6359-82E9-38BA-3F60-49AEAC58A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EBEF1-88E2-CBD8-2E65-1541A2A2DBE0}"/>
              </a:ext>
            </a:extLst>
          </p:cNvPr>
          <p:cNvSpPr>
            <a:spLocks noGrp="1"/>
          </p:cNvSpPr>
          <p:nvPr>
            <p:ph type="title"/>
          </p:nvPr>
        </p:nvSpPr>
        <p:spPr>
          <a:xfrm>
            <a:off x="619250" y="641044"/>
            <a:ext cx="10934333" cy="483722"/>
          </a:xfrm>
        </p:spPr>
        <p:txBody>
          <a:bodyPr/>
          <a:lstStyle/>
          <a:p>
            <a:r>
              <a:rPr lang="en-US"/>
              <a:t>Exporting Functionality</a:t>
            </a:r>
          </a:p>
        </p:txBody>
      </p:sp>
      <p:sp>
        <p:nvSpPr>
          <p:cNvPr id="3" name="Text Placeholder 2">
            <a:extLst>
              <a:ext uri="{FF2B5EF4-FFF2-40B4-BE49-F238E27FC236}">
                <a16:creationId xmlns:a16="http://schemas.microsoft.com/office/drawing/2014/main" id="{9707F818-6339-085C-561B-4007C329D77A}"/>
              </a:ext>
            </a:extLst>
          </p:cNvPr>
          <p:cNvSpPr>
            <a:spLocks noGrp="1"/>
          </p:cNvSpPr>
          <p:nvPr>
            <p:ph type="body" sz="quarter" idx="14"/>
          </p:nvPr>
        </p:nvSpPr>
        <p:spPr>
          <a:xfrm>
            <a:off x="614363" y="1755647"/>
            <a:ext cx="4689157" cy="3806947"/>
          </a:xfrm>
        </p:spPr>
        <p:txBody>
          <a:bodyPr>
            <a:normAutofit/>
          </a:bodyPr>
          <a:lstStyle/>
          <a:p>
            <a:r>
              <a:rPr lang="en-US" sz="1600" dirty="0"/>
              <a:t>If you want to export a high-level budget report, use the Excel or PDF Icons located on the top, right of your screen.  </a:t>
            </a:r>
          </a:p>
          <a:p>
            <a:endParaRPr lang="en-US" sz="1600" dirty="0"/>
          </a:p>
          <a:p>
            <a:r>
              <a:rPr lang="en-US" sz="1600" dirty="0"/>
              <a:t>The PDF and Excel option will only provide the highest level of information, which is total Expense and Totals by Object Class.  It will not provide the capability to view by Ledger Account or Spend Category. </a:t>
            </a:r>
          </a:p>
          <a:p>
            <a:endParaRPr lang="en-US" sz="1600" dirty="0"/>
          </a:p>
        </p:txBody>
      </p:sp>
      <p:pic>
        <p:nvPicPr>
          <p:cNvPr id="8" name="Picture 7">
            <a:extLst>
              <a:ext uri="{FF2B5EF4-FFF2-40B4-BE49-F238E27FC236}">
                <a16:creationId xmlns:a16="http://schemas.microsoft.com/office/drawing/2014/main" id="{17C2796A-8922-8446-6B60-824D405DDC0F}"/>
              </a:ext>
            </a:extLst>
          </p:cNvPr>
          <p:cNvPicPr>
            <a:picLocks noChangeAspect="1"/>
          </p:cNvPicPr>
          <p:nvPr/>
        </p:nvPicPr>
        <p:blipFill>
          <a:blip r:embed="rId2"/>
          <a:stretch>
            <a:fillRect/>
          </a:stretch>
        </p:blipFill>
        <p:spPr>
          <a:xfrm>
            <a:off x="7255147" y="1572822"/>
            <a:ext cx="3575900" cy="3337506"/>
          </a:xfrm>
          <a:prstGeom prst="rect">
            <a:avLst/>
          </a:prstGeom>
        </p:spPr>
      </p:pic>
    </p:spTree>
    <p:extLst>
      <p:ext uri="{BB962C8B-B14F-4D97-AF65-F5344CB8AC3E}">
        <p14:creationId xmlns:p14="http://schemas.microsoft.com/office/powerpoint/2010/main" val="10428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23547-24D4-ECD6-A065-658AC8C136B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9C445A3-F81E-307F-AD2C-6130ECE464D9}"/>
              </a:ext>
            </a:extLst>
          </p:cNvPr>
          <p:cNvSpPr>
            <a:spLocks noGrp="1"/>
          </p:cNvSpPr>
          <p:nvPr>
            <p:ph type="body" sz="quarter" idx="14"/>
          </p:nvPr>
        </p:nvSpPr>
        <p:spPr>
          <a:xfrm>
            <a:off x="336159" y="1447800"/>
            <a:ext cx="11217423" cy="1371601"/>
          </a:xfrm>
        </p:spPr>
        <p:txBody>
          <a:bodyPr>
            <a:normAutofit/>
          </a:bodyPr>
          <a:lstStyle/>
          <a:p>
            <a:r>
              <a:rPr lang="en-US" sz="1600" dirty="0"/>
              <a:t>Workday provides reports within reports to allow for queries of specific data.  </a:t>
            </a:r>
          </a:p>
          <a:p>
            <a:r>
              <a:rPr lang="en-US" sz="1600" dirty="0"/>
              <a:t>Any number that is blue (or red) can be clicked on to provide a new report of detailed information relating to the chosen number. </a:t>
            </a:r>
            <a:endParaRPr lang="en-US" sz="900" dirty="0"/>
          </a:p>
        </p:txBody>
      </p:sp>
      <p:sp>
        <p:nvSpPr>
          <p:cNvPr id="2" name="Title 1">
            <a:extLst>
              <a:ext uri="{FF2B5EF4-FFF2-40B4-BE49-F238E27FC236}">
                <a16:creationId xmlns:a16="http://schemas.microsoft.com/office/drawing/2014/main" id="{C1073DCB-8B3A-5B88-CA73-D7EC8F296799}"/>
              </a:ext>
            </a:extLst>
          </p:cNvPr>
          <p:cNvSpPr>
            <a:spLocks noGrp="1"/>
          </p:cNvSpPr>
          <p:nvPr>
            <p:ph type="title"/>
          </p:nvPr>
        </p:nvSpPr>
        <p:spPr>
          <a:xfrm>
            <a:off x="619250" y="641044"/>
            <a:ext cx="10934333" cy="483722"/>
          </a:xfrm>
        </p:spPr>
        <p:txBody>
          <a:bodyPr/>
          <a:lstStyle/>
          <a:p>
            <a:r>
              <a:rPr lang="en-US"/>
              <a:t>Workday Matrix Reports – Query for Specific Details</a:t>
            </a:r>
          </a:p>
        </p:txBody>
      </p:sp>
      <p:sp>
        <p:nvSpPr>
          <p:cNvPr id="8" name="Text Placeholder 2">
            <a:extLst>
              <a:ext uri="{FF2B5EF4-FFF2-40B4-BE49-F238E27FC236}">
                <a16:creationId xmlns:a16="http://schemas.microsoft.com/office/drawing/2014/main" id="{123AAD44-1220-E2E7-F43B-DD5662841A69}"/>
              </a:ext>
            </a:extLst>
          </p:cNvPr>
          <p:cNvSpPr txBox="1">
            <a:spLocks/>
          </p:cNvSpPr>
          <p:nvPr/>
        </p:nvSpPr>
        <p:spPr>
          <a:xfrm>
            <a:off x="228600" y="2819401"/>
            <a:ext cx="5029200" cy="2971799"/>
          </a:xfrm>
          <a:prstGeom prst="rect">
            <a:avLst/>
          </a:prstGeom>
        </p:spPr>
        <p:txBody>
          <a:bodyPr vert="horz" lIns="91440" tIns="45720" rIns="91440" bIns="45720" rtlCol="0">
            <a:normAutofit fontScale="92500" lnSpcReduction="20000"/>
          </a:bodyPr>
          <a:lstStyle>
            <a:lvl1pPr marL="0" marR="0" indent="0" algn="l" defTabSz="914400" rtl="0" eaLnBrk="1" fontAlgn="auto" latinLnBrk="0" hangingPunct="1">
              <a:lnSpc>
                <a:spcPct val="150000"/>
              </a:lnSpc>
              <a:spcBef>
                <a:spcPts val="1100"/>
              </a:spcBef>
              <a:spcAft>
                <a:spcPts val="0"/>
              </a:spcAft>
              <a:buClrTx/>
              <a:buSzTx/>
              <a:buFontTx/>
              <a:buNone/>
              <a:tabLst/>
              <a:defRPr sz="1400" kern="1200" spc="30" baseline="0">
                <a:solidFill>
                  <a:srgbClr val="002B4F"/>
                </a:solidFill>
                <a:latin typeface="Figtree" pitchFamily="2" charset="0"/>
                <a:ea typeface="+mn-ea"/>
                <a:cs typeface="+mn-cs"/>
              </a:defRPr>
            </a:lvl1pPr>
            <a:lvl2pPr marL="685800" indent="-228600" algn="l" defTabSz="914400" rtl="0" eaLnBrk="1" latinLnBrk="0" hangingPunct="1">
              <a:lnSpc>
                <a:spcPct val="90000"/>
              </a:lnSpc>
              <a:spcBef>
                <a:spcPts val="1000"/>
              </a:spcBef>
              <a:buFont typeface="Arial" panose="020B0604020202020204" pitchFamily="34" charset="0"/>
              <a:buChar char="•"/>
              <a:defRPr sz="1400" kern="1200" spc="30" baseline="0">
                <a:solidFill>
                  <a:srgbClr val="A6611B"/>
                </a:solidFill>
                <a:latin typeface="Figtree" pitchFamily="2" charset="0"/>
                <a:ea typeface="+mn-ea"/>
                <a:cs typeface="+mn-cs"/>
              </a:defRPr>
            </a:lvl2pPr>
            <a:lvl3pPr marL="11430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3pPr>
            <a:lvl4pPr marL="16002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4pPr>
            <a:lvl5pPr marL="2057400" indent="-228600" algn="l" defTabSz="914400" rtl="0" eaLnBrk="1" latinLnBrk="0" hangingPunct="1">
              <a:lnSpc>
                <a:spcPct val="90000"/>
              </a:lnSpc>
              <a:spcBef>
                <a:spcPts val="1000"/>
              </a:spcBef>
              <a:buFont typeface="Arial" panose="020B0604020202020204" pitchFamily="34" charset="0"/>
              <a:buChar char="•"/>
              <a:defRPr sz="1400" kern="1200" baseline="0">
                <a:solidFill>
                  <a:srgbClr val="002B4F"/>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 pop-up report will display and can be used to:</a:t>
            </a:r>
          </a:p>
          <a:p>
            <a:pPr marL="342900" indent="-342900">
              <a:spcBef>
                <a:spcPts val="0"/>
              </a:spcBef>
              <a:buFontTx/>
              <a:buAutoNum type="arabicPeriod"/>
            </a:pPr>
            <a:r>
              <a:rPr lang="en-US" sz="1600" dirty="0"/>
              <a:t>Refresh details by selection of View By Criteria</a:t>
            </a:r>
          </a:p>
          <a:p>
            <a:pPr marL="1028700" lvl="1" indent="-342900">
              <a:spcBef>
                <a:spcPts val="0"/>
              </a:spcBef>
              <a:buFontTx/>
              <a:buAutoNum type="arabicPeriod"/>
            </a:pPr>
            <a:r>
              <a:rPr lang="en-US" sz="1600" dirty="0"/>
              <a:t>“View by” will display as rows</a:t>
            </a:r>
          </a:p>
          <a:p>
            <a:pPr marL="1028700" lvl="1" indent="-342900">
              <a:spcBef>
                <a:spcPts val="0"/>
              </a:spcBef>
              <a:buFontTx/>
              <a:buAutoNum type="arabicPeriod"/>
            </a:pPr>
            <a:r>
              <a:rPr lang="en-US" sz="1600" dirty="0"/>
              <a:t>“and then by” will display as columns</a:t>
            </a:r>
          </a:p>
          <a:p>
            <a:pPr marL="342900" indent="-342900">
              <a:spcBef>
                <a:spcPts val="0"/>
              </a:spcBef>
              <a:buFontTx/>
              <a:buAutoNum type="arabicPeriod"/>
            </a:pPr>
            <a:r>
              <a:rPr lang="en-US" sz="1600" dirty="0"/>
              <a:t>Export to PDF, Excel, Worksheets, or View as a Graph</a:t>
            </a:r>
          </a:p>
          <a:p>
            <a:pPr marL="342900" indent="-342900">
              <a:spcBef>
                <a:spcPts val="0"/>
              </a:spcBef>
              <a:buFontTx/>
              <a:buAutoNum type="arabicPeriod"/>
            </a:pPr>
            <a:r>
              <a:rPr lang="en-US" sz="1600" dirty="0"/>
              <a:t>Filter by column headings (such as Journal Source)</a:t>
            </a:r>
          </a:p>
          <a:p>
            <a:pPr marL="342900" indent="-342900">
              <a:spcBef>
                <a:spcPts val="0"/>
              </a:spcBef>
              <a:buFontTx/>
              <a:buAutoNum type="arabicPeriod"/>
            </a:pPr>
            <a:r>
              <a:rPr lang="en-US" sz="1600" dirty="0"/>
              <a:t>Click on links for Operational transactions to view specific details</a:t>
            </a:r>
          </a:p>
        </p:txBody>
      </p:sp>
      <p:pic>
        <p:nvPicPr>
          <p:cNvPr id="5" name="Picture 4">
            <a:extLst>
              <a:ext uri="{FF2B5EF4-FFF2-40B4-BE49-F238E27FC236}">
                <a16:creationId xmlns:a16="http://schemas.microsoft.com/office/drawing/2014/main" id="{A07D4BC2-CF17-A2F4-79D4-D7A27E963C91}"/>
              </a:ext>
            </a:extLst>
          </p:cNvPr>
          <p:cNvPicPr>
            <a:picLocks noChangeAspect="1"/>
          </p:cNvPicPr>
          <p:nvPr/>
        </p:nvPicPr>
        <p:blipFill>
          <a:blip r:embed="rId3"/>
          <a:stretch>
            <a:fillRect/>
          </a:stretch>
        </p:blipFill>
        <p:spPr>
          <a:xfrm>
            <a:off x="5340518" y="2670049"/>
            <a:ext cx="6515323" cy="2740151"/>
          </a:xfrm>
          <a:prstGeom prst="rect">
            <a:avLst/>
          </a:prstGeom>
        </p:spPr>
      </p:pic>
    </p:spTree>
    <p:extLst>
      <p:ext uri="{BB962C8B-B14F-4D97-AF65-F5344CB8AC3E}">
        <p14:creationId xmlns:p14="http://schemas.microsoft.com/office/powerpoint/2010/main" val="2831778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0ACC9-AFE5-1740-0FCC-19C30407820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BB86E4F-5E2C-5DBA-E0F4-0B4D9334E695}"/>
              </a:ext>
            </a:extLst>
          </p:cNvPr>
          <p:cNvSpPr>
            <a:spLocks noGrp="1"/>
          </p:cNvSpPr>
          <p:nvPr>
            <p:ph type="body" sz="quarter" idx="14"/>
          </p:nvPr>
        </p:nvSpPr>
        <p:spPr>
          <a:xfrm>
            <a:off x="614363" y="1353312"/>
            <a:ext cx="4881182" cy="4437887"/>
          </a:xfrm>
        </p:spPr>
        <p:txBody>
          <a:bodyPr>
            <a:normAutofit fontScale="92500" lnSpcReduction="10000"/>
          </a:bodyPr>
          <a:lstStyle/>
          <a:p>
            <a:r>
              <a:rPr lang="en-US" sz="1600" dirty="0"/>
              <a:t>Manual Journals are journal entries posted by Accounting.  The majority will represent converted entries from Financial Edge.  Manual Journals may also be needed to post transfers between departments or corrections of accounting entries. </a:t>
            </a:r>
          </a:p>
          <a:p>
            <a:r>
              <a:rPr lang="en-US" sz="1600" dirty="0"/>
              <a:t>Operational Journals are journal entries posted by Workday delivered Processes, such as Payroll, Purchasing, Supplier Invoices and Expense Reports.</a:t>
            </a:r>
          </a:p>
          <a:p>
            <a:r>
              <a:rPr lang="en-US" sz="1600" dirty="0"/>
              <a:t>Organizing your Actual Expenses by Journal Source can help you quickly identify transactions and understand how spending is occurring in your department.</a:t>
            </a:r>
          </a:p>
        </p:txBody>
      </p:sp>
      <p:sp>
        <p:nvSpPr>
          <p:cNvPr id="2" name="Title 1">
            <a:extLst>
              <a:ext uri="{FF2B5EF4-FFF2-40B4-BE49-F238E27FC236}">
                <a16:creationId xmlns:a16="http://schemas.microsoft.com/office/drawing/2014/main" id="{352D2B8B-D374-ED2F-9CFB-7D3716AB250C}"/>
              </a:ext>
            </a:extLst>
          </p:cNvPr>
          <p:cNvSpPr>
            <a:spLocks noGrp="1"/>
          </p:cNvSpPr>
          <p:nvPr>
            <p:ph type="title"/>
          </p:nvPr>
        </p:nvSpPr>
        <p:spPr>
          <a:xfrm>
            <a:off x="619250" y="641044"/>
            <a:ext cx="10934333" cy="483722"/>
          </a:xfrm>
        </p:spPr>
        <p:txBody>
          <a:bodyPr/>
          <a:lstStyle/>
          <a:p>
            <a:r>
              <a:rPr lang="en-US"/>
              <a:t>Journal Sources</a:t>
            </a:r>
          </a:p>
        </p:txBody>
      </p:sp>
      <p:pic>
        <p:nvPicPr>
          <p:cNvPr id="5" name="Picture 4">
            <a:extLst>
              <a:ext uri="{FF2B5EF4-FFF2-40B4-BE49-F238E27FC236}">
                <a16:creationId xmlns:a16="http://schemas.microsoft.com/office/drawing/2014/main" id="{6EAAC97F-070A-BF02-F85B-38D476BD85EE}"/>
              </a:ext>
            </a:extLst>
          </p:cNvPr>
          <p:cNvPicPr>
            <a:picLocks noChangeAspect="1"/>
          </p:cNvPicPr>
          <p:nvPr/>
        </p:nvPicPr>
        <p:blipFill>
          <a:blip r:embed="rId3"/>
          <a:stretch>
            <a:fillRect/>
          </a:stretch>
        </p:blipFill>
        <p:spPr>
          <a:xfrm>
            <a:off x="5627196" y="1472184"/>
            <a:ext cx="6256629" cy="3236621"/>
          </a:xfrm>
          <a:prstGeom prst="rect">
            <a:avLst/>
          </a:prstGeom>
        </p:spPr>
      </p:pic>
    </p:spTree>
    <p:extLst>
      <p:ext uri="{BB962C8B-B14F-4D97-AF65-F5344CB8AC3E}">
        <p14:creationId xmlns:p14="http://schemas.microsoft.com/office/powerpoint/2010/main" val="2182809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DB08-4C23-A16B-EBFB-8A9B792B442A}"/>
              </a:ext>
            </a:extLst>
          </p:cNvPr>
          <p:cNvSpPr>
            <a:spLocks noGrp="1"/>
          </p:cNvSpPr>
          <p:nvPr>
            <p:ph type="title"/>
          </p:nvPr>
        </p:nvSpPr>
        <p:spPr>
          <a:xfrm>
            <a:off x="619250" y="641044"/>
            <a:ext cx="10934333" cy="483722"/>
          </a:xfrm>
        </p:spPr>
        <p:txBody>
          <a:bodyPr/>
          <a:lstStyle/>
          <a:p>
            <a:r>
              <a:rPr lang="en-US" dirty="0"/>
              <a:t>Other Notes</a:t>
            </a:r>
          </a:p>
        </p:txBody>
      </p:sp>
      <p:sp>
        <p:nvSpPr>
          <p:cNvPr id="3" name="Text Placeholder 2">
            <a:extLst>
              <a:ext uri="{FF2B5EF4-FFF2-40B4-BE49-F238E27FC236}">
                <a16:creationId xmlns:a16="http://schemas.microsoft.com/office/drawing/2014/main" id="{68E727FD-A739-20A6-5A36-07554E9FB15C}"/>
              </a:ext>
            </a:extLst>
          </p:cNvPr>
          <p:cNvSpPr>
            <a:spLocks noGrp="1"/>
          </p:cNvSpPr>
          <p:nvPr>
            <p:ph type="body" sz="quarter" idx="14"/>
          </p:nvPr>
        </p:nvSpPr>
        <p:spPr>
          <a:xfrm>
            <a:off x="614363" y="1508761"/>
            <a:ext cx="10934332" cy="4053834"/>
          </a:xfrm>
        </p:spPr>
        <p:txBody>
          <a:bodyPr/>
          <a:lstStyle/>
          <a:p>
            <a:r>
              <a:rPr lang="en-US" dirty="0"/>
              <a:t>External and Internal Grants can be reviewed in this report.</a:t>
            </a:r>
          </a:p>
          <a:p>
            <a:endParaRPr lang="en-US" dirty="0"/>
          </a:p>
          <a:p>
            <a:r>
              <a:rPr lang="en-US" dirty="0"/>
              <a:t>For External Grants, the remaining balances may not be fully accurate since this report only displays the fiscal year transactions and one year of Award Budget.  It does not contain the full history of the Award.   </a:t>
            </a:r>
          </a:p>
          <a:p>
            <a:endParaRPr lang="en-US" dirty="0"/>
          </a:p>
          <a:p>
            <a:r>
              <a:rPr lang="en-US" dirty="0"/>
              <a:t>You can still access Financial Edge or Bionic for historical information. </a:t>
            </a:r>
          </a:p>
          <a:p>
            <a:endParaRPr lang="en-US" dirty="0"/>
          </a:p>
          <a:p>
            <a:r>
              <a:rPr lang="en-US" dirty="0"/>
              <a:t>Department Academic Administrative Assistants do not have access to this Budget report in Workday.</a:t>
            </a:r>
          </a:p>
          <a:p>
            <a:endParaRPr lang="en-US" dirty="0"/>
          </a:p>
          <a:p>
            <a:pPr marL="285750" indent="-285750">
              <a:buFont typeface="Arial" panose="020B0604020202020204" pitchFamily="34" charset="0"/>
              <a:buChar char="•"/>
            </a:pPr>
            <a:r>
              <a:rPr lang="en-US" dirty="0"/>
              <a:t>They can view </a:t>
            </a:r>
            <a:r>
              <a:rPr lang="en-US" b="1" dirty="0"/>
              <a:t>internally</a:t>
            </a:r>
            <a:r>
              <a:rPr lang="en-US" dirty="0"/>
              <a:t> funded Grants with the report </a:t>
            </a:r>
            <a:r>
              <a:rPr lang="en-US" b="1" dirty="0"/>
              <a:t>BMC - Internal Grant Spendable Balances - Cost Center Analyst. </a:t>
            </a:r>
            <a:r>
              <a:rPr lang="en-US" dirty="0"/>
              <a:t>If discrepancies between these two reports are noticed, please follow up with the Office of Sponsored Research.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Grant Worktags are associated to Department Cost Centers in Workday which allows AAAs to view Internal Grants by Cost Center. </a:t>
            </a:r>
          </a:p>
          <a:p>
            <a:endParaRPr lang="en-US" dirty="0"/>
          </a:p>
        </p:txBody>
      </p:sp>
    </p:spTree>
    <p:extLst>
      <p:ext uri="{BB962C8B-B14F-4D97-AF65-F5344CB8AC3E}">
        <p14:creationId xmlns:p14="http://schemas.microsoft.com/office/powerpoint/2010/main" val="517962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2983-B106-72A8-2EAD-5F2868E17370}"/>
              </a:ext>
            </a:extLst>
          </p:cNvPr>
          <p:cNvSpPr>
            <a:spLocks noGrp="1"/>
          </p:cNvSpPr>
          <p:nvPr>
            <p:ph type="title"/>
          </p:nvPr>
        </p:nvSpPr>
        <p:spPr>
          <a:xfrm>
            <a:off x="619251" y="609600"/>
            <a:ext cx="5476750" cy="483722"/>
          </a:xfrm>
        </p:spPr>
        <p:txBody>
          <a:bodyPr/>
          <a:lstStyle/>
          <a:p>
            <a:r>
              <a:rPr lang="en-US"/>
              <a:t>Workday How-to-Guides</a:t>
            </a:r>
          </a:p>
        </p:txBody>
      </p:sp>
      <p:sp>
        <p:nvSpPr>
          <p:cNvPr id="3" name="Text Placeholder 2">
            <a:extLst>
              <a:ext uri="{FF2B5EF4-FFF2-40B4-BE49-F238E27FC236}">
                <a16:creationId xmlns:a16="http://schemas.microsoft.com/office/drawing/2014/main" id="{053C791D-0E67-03BC-093A-2C46B668CECE}"/>
              </a:ext>
            </a:extLst>
          </p:cNvPr>
          <p:cNvSpPr>
            <a:spLocks noGrp="1"/>
          </p:cNvSpPr>
          <p:nvPr>
            <p:ph type="body" sz="quarter" idx="14"/>
          </p:nvPr>
        </p:nvSpPr>
        <p:spPr>
          <a:xfrm>
            <a:off x="619250" y="2514600"/>
            <a:ext cx="4795837" cy="1828800"/>
          </a:xfrm>
        </p:spPr>
        <p:txBody>
          <a:bodyPr>
            <a:normAutofit/>
          </a:bodyPr>
          <a:lstStyle/>
          <a:p>
            <a:r>
              <a:rPr lang="en-US" sz="2400"/>
              <a:t>Guides and Videos can be found under the Financial Systems section</a:t>
            </a:r>
          </a:p>
          <a:p>
            <a:endParaRPr lang="en-US" sz="2400"/>
          </a:p>
          <a:p>
            <a:r>
              <a:rPr lang="en-US" sz="2400"/>
              <a:t> </a:t>
            </a:r>
            <a:r>
              <a:rPr lang="en-US" sz="2400" b="1">
                <a:hlinkClick r:id="rId2"/>
              </a:rPr>
              <a:t>Workday at Bryn Mawr</a:t>
            </a:r>
            <a:r>
              <a:rPr lang="en-US" sz="2400"/>
              <a:t> </a:t>
            </a:r>
          </a:p>
        </p:txBody>
      </p:sp>
      <p:pic>
        <p:nvPicPr>
          <p:cNvPr id="5" name="Picture 4">
            <a:extLst>
              <a:ext uri="{FF2B5EF4-FFF2-40B4-BE49-F238E27FC236}">
                <a16:creationId xmlns:a16="http://schemas.microsoft.com/office/drawing/2014/main" id="{4C2FC0D0-8493-668A-B03D-A6CC5211DDFE}"/>
              </a:ext>
            </a:extLst>
          </p:cNvPr>
          <p:cNvPicPr>
            <a:picLocks noChangeAspect="1"/>
          </p:cNvPicPr>
          <p:nvPr/>
        </p:nvPicPr>
        <p:blipFill>
          <a:blip r:embed="rId3"/>
          <a:stretch>
            <a:fillRect/>
          </a:stretch>
        </p:blipFill>
        <p:spPr>
          <a:xfrm>
            <a:off x="6776915" y="459423"/>
            <a:ext cx="4776668" cy="5505775"/>
          </a:xfrm>
          <a:prstGeom prst="rect">
            <a:avLst/>
          </a:prstGeom>
        </p:spPr>
      </p:pic>
    </p:spTree>
    <p:extLst>
      <p:ext uri="{BB962C8B-B14F-4D97-AF65-F5344CB8AC3E}">
        <p14:creationId xmlns:p14="http://schemas.microsoft.com/office/powerpoint/2010/main" val="2766771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136A-8D7D-BEC0-E487-6A572E8D24BE}"/>
              </a:ext>
            </a:extLst>
          </p:cNvPr>
          <p:cNvSpPr>
            <a:spLocks noGrp="1"/>
          </p:cNvSpPr>
          <p:nvPr>
            <p:ph type="title"/>
          </p:nvPr>
        </p:nvSpPr>
        <p:spPr>
          <a:xfrm>
            <a:off x="619250" y="641044"/>
            <a:ext cx="10934333" cy="483722"/>
          </a:xfrm>
        </p:spPr>
        <p:txBody>
          <a:bodyPr/>
          <a:lstStyle/>
          <a:p>
            <a:r>
              <a:rPr lang="en-US" dirty="0"/>
              <a:t>Accounting Adjustments</a:t>
            </a:r>
          </a:p>
        </p:txBody>
      </p:sp>
      <p:sp>
        <p:nvSpPr>
          <p:cNvPr id="3" name="Text Placeholder 2">
            <a:extLst>
              <a:ext uri="{FF2B5EF4-FFF2-40B4-BE49-F238E27FC236}">
                <a16:creationId xmlns:a16="http://schemas.microsoft.com/office/drawing/2014/main" id="{C7B66E5F-873D-E2A3-B774-7A7526831103}"/>
              </a:ext>
            </a:extLst>
          </p:cNvPr>
          <p:cNvSpPr>
            <a:spLocks noGrp="1"/>
          </p:cNvSpPr>
          <p:nvPr>
            <p:ph type="body" sz="quarter" idx="14"/>
          </p:nvPr>
        </p:nvSpPr>
        <p:spPr/>
        <p:txBody>
          <a:bodyPr/>
          <a:lstStyle/>
          <a:p>
            <a:r>
              <a:rPr lang="en-US" dirty="0"/>
              <a:t>If you are reviewing your budgets, both Grant and Operational, and find an entry that was incorrectly posted, please follow the process provided on the Finance and Administration website. </a:t>
            </a:r>
          </a:p>
          <a:p>
            <a:endParaRPr lang="en-US" dirty="0"/>
          </a:p>
          <a:p>
            <a:r>
              <a:rPr lang="en-US" dirty="0"/>
              <a:t>Workday allows any user to select any Worktag on a Purchase requisition, Supplier Invoice, and Employee Expense Report.  </a:t>
            </a:r>
          </a:p>
          <a:p>
            <a:endParaRPr lang="en-US" dirty="0"/>
          </a:p>
          <a:p>
            <a:r>
              <a:rPr lang="en-US" dirty="0"/>
              <a:t>The Workday Approval process is important part of ensuring that only accurately coded transactions are approved. </a:t>
            </a:r>
          </a:p>
          <a:p>
            <a:endParaRPr lang="en-US" dirty="0"/>
          </a:p>
          <a:p>
            <a:r>
              <a:rPr lang="en-US" b="1" dirty="0">
                <a:hlinkClick r:id="rId2"/>
              </a:rPr>
              <a:t>Accounting Adjustments </a:t>
            </a:r>
            <a:r>
              <a:rPr lang="en-US" dirty="0"/>
              <a:t>should be requested when purchases were incorrectly charged or are missing a Worktag</a:t>
            </a:r>
          </a:p>
          <a:p>
            <a:endParaRPr lang="en-US" dirty="0"/>
          </a:p>
          <a:p>
            <a:r>
              <a:rPr lang="en-US" b="1" dirty="0">
                <a:hlinkClick r:id="rId3"/>
              </a:rPr>
              <a:t>Spend Categories and Expense Items </a:t>
            </a:r>
            <a:r>
              <a:rPr lang="en-US" dirty="0"/>
              <a:t>should be selected in representation of what was purchased; not to match a particular budget line.  </a:t>
            </a:r>
          </a:p>
          <a:p>
            <a:endParaRPr lang="en-US" dirty="0"/>
          </a:p>
          <a:p>
            <a:r>
              <a:rPr lang="en-US" dirty="0"/>
              <a:t>When purchases are correctly categorized, the budget report will display the actual spending trends of the department and facilitate planning for future years. </a:t>
            </a:r>
          </a:p>
          <a:p>
            <a:endParaRPr lang="en-US" dirty="0"/>
          </a:p>
        </p:txBody>
      </p:sp>
    </p:spTree>
    <p:extLst>
      <p:ext uri="{BB962C8B-B14F-4D97-AF65-F5344CB8AC3E}">
        <p14:creationId xmlns:p14="http://schemas.microsoft.com/office/powerpoint/2010/main" val="346572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039A-35C4-392F-7792-5754881BD8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E60FB6-C300-CFCE-9471-7442A7A85F43}"/>
              </a:ext>
            </a:extLst>
          </p:cNvPr>
          <p:cNvSpPr>
            <a:spLocks noGrp="1"/>
          </p:cNvSpPr>
          <p:nvPr>
            <p:ph type="body" sz="quarter" idx="14"/>
          </p:nvPr>
        </p:nvSpPr>
        <p:spPr/>
        <p:txBody>
          <a:bodyPr/>
          <a:lstStyle/>
          <a:p>
            <a:pPr marL="12700" marR="5080">
              <a:lnSpc>
                <a:spcPct val="101200"/>
              </a:lnSpc>
              <a:spcBef>
                <a:spcPts val="80"/>
              </a:spcBef>
            </a:pPr>
            <a:r>
              <a:rPr lang="en-US" sz="1400" dirty="0">
                <a:latin typeface="Figtree Light"/>
                <a:cs typeface="Figtree Light"/>
              </a:rPr>
              <a:t>Director of Sponsored Research</a:t>
            </a:r>
            <a:endParaRPr lang="en-US" sz="1400" spc="-10" dirty="0">
              <a:latin typeface="Figtree Light"/>
              <a:cs typeface="Figtree Light"/>
            </a:endParaRPr>
          </a:p>
          <a:p>
            <a:pPr marL="12700" marR="5080">
              <a:lnSpc>
                <a:spcPct val="101200"/>
              </a:lnSpc>
              <a:spcBef>
                <a:spcPts val="80"/>
              </a:spcBef>
            </a:pPr>
            <a:endParaRPr lang="en-US" spc="-10" dirty="0">
              <a:solidFill>
                <a:srgbClr val="002857"/>
              </a:solidFill>
              <a:latin typeface="Figtree Light"/>
              <a:cs typeface="Figtree Light"/>
            </a:endParaRPr>
          </a:p>
          <a:p>
            <a:pPr marL="12700" marR="5080">
              <a:lnSpc>
                <a:spcPct val="101200"/>
              </a:lnSpc>
              <a:spcBef>
                <a:spcPts val="80"/>
              </a:spcBef>
            </a:pPr>
            <a:r>
              <a:rPr lang="en-US" sz="1400" dirty="0">
                <a:solidFill>
                  <a:srgbClr val="002857"/>
                </a:solidFill>
                <a:latin typeface="Figtree Light"/>
                <a:cs typeface="Figtree Light"/>
              </a:rPr>
              <a:t>Phone: </a:t>
            </a:r>
            <a:r>
              <a:rPr lang="en-US" sz="1400" spc="-10" dirty="0">
                <a:solidFill>
                  <a:srgbClr val="002857"/>
                </a:solidFill>
                <a:latin typeface="Figtree Light"/>
                <a:cs typeface="Figtree Light"/>
              </a:rPr>
              <a:t>610.526.5496</a:t>
            </a:r>
            <a:endParaRPr lang="en-US" sz="1400" dirty="0">
              <a:latin typeface="Figtree Light"/>
              <a:cs typeface="Figtree Light"/>
            </a:endParaRPr>
          </a:p>
          <a:p>
            <a:pPr marL="12700">
              <a:lnSpc>
                <a:spcPct val="100000"/>
              </a:lnSpc>
              <a:spcBef>
                <a:spcPts val="20"/>
              </a:spcBef>
            </a:pPr>
            <a:r>
              <a:rPr lang="en-US" spc="-10" dirty="0">
                <a:solidFill>
                  <a:srgbClr val="002857"/>
                </a:solidFill>
                <a:latin typeface="Figtree Light"/>
                <a:cs typeface="Figtree Light"/>
                <a:hlinkClick r:id="rId3"/>
              </a:rPr>
              <a:t>serobertso@brynmawr.edu</a:t>
            </a:r>
            <a:endParaRPr lang="en-US" dirty="0"/>
          </a:p>
        </p:txBody>
      </p:sp>
      <p:sp>
        <p:nvSpPr>
          <p:cNvPr id="3" name="Text Placeholder 2">
            <a:extLst>
              <a:ext uri="{FF2B5EF4-FFF2-40B4-BE49-F238E27FC236}">
                <a16:creationId xmlns:a16="http://schemas.microsoft.com/office/drawing/2014/main" id="{CE4EC92E-B43C-EBC9-AA35-3D6E5233B88E}"/>
              </a:ext>
            </a:extLst>
          </p:cNvPr>
          <p:cNvSpPr>
            <a:spLocks noGrp="1"/>
          </p:cNvSpPr>
          <p:nvPr>
            <p:ph type="body" idx="10"/>
          </p:nvPr>
        </p:nvSpPr>
        <p:spPr/>
        <p:txBody>
          <a:bodyPr/>
          <a:lstStyle/>
          <a:p>
            <a:r>
              <a:rPr lang="en-US" dirty="0"/>
              <a:t>Sarah Robertson</a:t>
            </a:r>
          </a:p>
        </p:txBody>
      </p:sp>
      <p:sp>
        <p:nvSpPr>
          <p:cNvPr id="4" name="Title 3">
            <a:extLst>
              <a:ext uri="{FF2B5EF4-FFF2-40B4-BE49-F238E27FC236}">
                <a16:creationId xmlns:a16="http://schemas.microsoft.com/office/drawing/2014/main" id="{5709A04F-593D-8F68-8297-FCCC37775DD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Contact</a:t>
            </a:r>
          </a:p>
        </p:txBody>
      </p:sp>
    </p:spTree>
    <p:extLst>
      <p:ext uri="{BB962C8B-B14F-4D97-AF65-F5344CB8AC3E}">
        <p14:creationId xmlns:p14="http://schemas.microsoft.com/office/powerpoint/2010/main" val="2154044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54BE2-2544-A684-A275-A2AF469713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1FC872-3F99-67CE-9A86-CB0AE1B8B93B}"/>
              </a:ext>
            </a:extLst>
          </p:cNvPr>
          <p:cNvSpPr>
            <a:spLocks noGrp="1"/>
          </p:cNvSpPr>
          <p:nvPr>
            <p:ph type="body" sz="quarter" idx="14"/>
          </p:nvPr>
        </p:nvSpPr>
        <p:spPr/>
        <p:txBody>
          <a:bodyPr/>
          <a:lstStyle/>
          <a:p>
            <a:pPr marL="12700" marR="5080">
              <a:lnSpc>
                <a:spcPct val="101200"/>
              </a:lnSpc>
              <a:spcBef>
                <a:spcPts val="80"/>
              </a:spcBef>
            </a:pPr>
            <a:r>
              <a:rPr lang="en-US" spc="-10">
                <a:latin typeface="Figtree Light"/>
                <a:cs typeface="Figtree Light"/>
              </a:rPr>
              <a:t>Assistant Controller for Disbursements</a:t>
            </a:r>
            <a:endParaRPr lang="en-US" sz="1400" spc="-10">
              <a:latin typeface="Figtree Light"/>
              <a:cs typeface="Figtree Light"/>
            </a:endParaRPr>
          </a:p>
          <a:p>
            <a:pPr marL="12700" marR="5080">
              <a:lnSpc>
                <a:spcPct val="101200"/>
              </a:lnSpc>
              <a:spcBef>
                <a:spcPts val="80"/>
              </a:spcBef>
            </a:pPr>
            <a:endParaRPr lang="en-US" spc="-10">
              <a:solidFill>
                <a:srgbClr val="002857"/>
              </a:solidFill>
              <a:latin typeface="Figtree Light"/>
              <a:cs typeface="Figtree Light"/>
            </a:endParaRPr>
          </a:p>
          <a:p>
            <a:pPr marL="12700" marR="5080">
              <a:lnSpc>
                <a:spcPct val="101200"/>
              </a:lnSpc>
              <a:spcBef>
                <a:spcPts val="80"/>
              </a:spcBef>
            </a:pPr>
            <a:r>
              <a:rPr lang="en-US" sz="1400">
                <a:solidFill>
                  <a:srgbClr val="002857"/>
                </a:solidFill>
                <a:latin typeface="Figtree Light"/>
                <a:cs typeface="Figtree Light"/>
              </a:rPr>
              <a:t>Phone: </a:t>
            </a:r>
            <a:r>
              <a:rPr lang="en-US" spc="-10">
                <a:solidFill>
                  <a:srgbClr val="002857"/>
                </a:solidFill>
                <a:latin typeface="Figtree Light"/>
                <a:cs typeface="Figtree Light"/>
              </a:rPr>
              <a:t>610.526.5262</a:t>
            </a:r>
            <a:endParaRPr lang="en-US" sz="1400">
              <a:latin typeface="Figtree Light"/>
              <a:cs typeface="Figtree Light"/>
            </a:endParaRPr>
          </a:p>
          <a:p>
            <a:pPr marL="12700">
              <a:lnSpc>
                <a:spcPct val="100000"/>
              </a:lnSpc>
              <a:spcBef>
                <a:spcPts val="20"/>
              </a:spcBef>
            </a:pPr>
            <a:r>
              <a:rPr lang="en-US" spc="-10">
                <a:solidFill>
                  <a:srgbClr val="002857"/>
                </a:solidFill>
                <a:latin typeface="Figtree Light"/>
                <a:cs typeface="Figtree Light"/>
                <a:hlinkClick r:id="rId3"/>
              </a:rPr>
              <a:t>pszybowski</a:t>
            </a:r>
            <a:r>
              <a:rPr lang="en-US" sz="1400" spc="-10">
                <a:solidFill>
                  <a:srgbClr val="002857"/>
                </a:solidFill>
                <a:latin typeface="Figtree Light"/>
                <a:cs typeface="Figtree Light"/>
                <a:hlinkClick r:id="rId3"/>
              </a:rPr>
              <a:t>@brynmawr.edu</a:t>
            </a:r>
            <a:endParaRPr lang="en-US" sz="1400">
              <a:latin typeface="Figtree Light"/>
              <a:cs typeface="Figtree Light"/>
            </a:endParaRPr>
          </a:p>
          <a:p>
            <a:endParaRPr lang="en-US"/>
          </a:p>
        </p:txBody>
      </p:sp>
      <p:sp>
        <p:nvSpPr>
          <p:cNvPr id="3" name="Text Placeholder 2">
            <a:extLst>
              <a:ext uri="{FF2B5EF4-FFF2-40B4-BE49-F238E27FC236}">
                <a16:creationId xmlns:a16="http://schemas.microsoft.com/office/drawing/2014/main" id="{1585B3DA-C235-7568-D61B-C5207CDA95EE}"/>
              </a:ext>
            </a:extLst>
          </p:cNvPr>
          <p:cNvSpPr>
            <a:spLocks noGrp="1"/>
          </p:cNvSpPr>
          <p:nvPr>
            <p:ph type="body" idx="10"/>
          </p:nvPr>
        </p:nvSpPr>
        <p:spPr/>
        <p:txBody>
          <a:bodyPr/>
          <a:lstStyle/>
          <a:p>
            <a:r>
              <a:rPr lang="en-US"/>
              <a:t>Patricia </a:t>
            </a:r>
            <a:r>
              <a:rPr lang="en-US" err="1"/>
              <a:t>Szybowksi</a:t>
            </a:r>
            <a:endParaRPr lang="en-US"/>
          </a:p>
        </p:txBody>
      </p:sp>
      <p:sp>
        <p:nvSpPr>
          <p:cNvPr id="4" name="Title 3">
            <a:extLst>
              <a:ext uri="{FF2B5EF4-FFF2-40B4-BE49-F238E27FC236}">
                <a16:creationId xmlns:a16="http://schemas.microsoft.com/office/drawing/2014/main" id="{C198554D-D0EC-51B6-75AB-C404E7EAF4B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Contact</a:t>
            </a:r>
          </a:p>
        </p:txBody>
      </p:sp>
    </p:spTree>
    <p:extLst>
      <p:ext uri="{BB962C8B-B14F-4D97-AF65-F5344CB8AC3E}">
        <p14:creationId xmlns:p14="http://schemas.microsoft.com/office/powerpoint/2010/main" val="3013903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A9AEFA-D984-D37A-6A54-1183FCCEC6B3}"/>
              </a:ext>
            </a:extLst>
          </p:cNvPr>
          <p:cNvSpPr>
            <a:spLocks noGrp="1"/>
          </p:cNvSpPr>
          <p:nvPr>
            <p:ph type="subTitle" idx="1"/>
          </p:nvPr>
        </p:nvSpPr>
        <p:spPr/>
        <p:txBody>
          <a:bodyPr/>
          <a:lstStyle/>
          <a:p>
            <a:r>
              <a:rPr lang="en-US" dirty="0"/>
              <a:t>BMC – Grant Budget vs Actuals, by Object Class</a:t>
            </a:r>
          </a:p>
        </p:txBody>
      </p:sp>
      <p:sp>
        <p:nvSpPr>
          <p:cNvPr id="2" name="Title 1">
            <a:extLst>
              <a:ext uri="{FF2B5EF4-FFF2-40B4-BE49-F238E27FC236}">
                <a16:creationId xmlns:a16="http://schemas.microsoft.com/office/drawing/2014/main" id="{683C9ED8-A622-0DA2-ABCE-E65A5A3BAF5D}"/>
              </a:ext>
            </a:extLst>
          </p:cNvPr>
          <p:cNvSpPr>
            <a:spLocks noGrp="1"/>
          </p:cNvSpPr>
          <p:nvPr>
            <p:ph type="ctrTitle"/>
          </p:nvPr>
        </p:nvSpPr>
        <p:spPr/>
        <p:txBody>
          <a:bodyPr/>
          <a:lstStyle/>
          <a:p>
            <a:r>
              <a:rPr lang="en-US" dirty="0"/>
              <a:t>Grant Budget Reporting</a:t>
            </a:r>
          </a:p>
        </p:txBody>
      </p:sp>
    </p:spTree>
    <p:extLst>
      <p:ext uri="{BB962C8B-B14F-4D97-AF65-F5344CB8AC3E}">
        <p14:creationId xmlns:p14="http://schemas.microsoft.com/office/powerpoint/2010/main" val="26531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672B-9FC0-4E58-EE6F-605B719F6993}"/>
              </a:ext>
            </a:extLst>
          </p:cNvPr>
          <p:cNvSpPr>
            <a:spLocks noGrp="1"/>
          </p:cNvSpPr>
          <p:nvPr>
            <p:ph type="title"/>
          </p:nvPr>
        </p:nvSpPr>
        <p:spPr>
          <a:xfrm>
            <a:off x="619250" y="641044"/>
            <a:ext cx="10934333" cy="483722"/>
          </a:xfrm>
        </p:spPr>
        <p:txBody>
          <a:bodyPr/>
          <a:lstStyle/>
          <a:p>
            <a:r>
              <a:rPr lang="en-US" dirty="0"/>
              <a:t>Report Navigation</a:t>
            </a:r>
          </a:p>
        </p:txBody>
      </p:sp>
      <p:sp>
        <p:nvSpPr>
          <p:cNvPr id="3" name="Text Placeholder 2">
            <a:extLst>
              <a:ext uri="{FF2B5EF4-FFF2-40B4-BE49-F238E27FC236}">
                <a16:creationId xmlns:a16="http://schemas.microsoft.com/office/drawing/2014/main" id="{66DAF4B6-272C-E98C-446B-1F3A902647CE}"/>
              </a:ext>
            </a:extLst>
          </p:cNvPr>
          <p:cNvSpPr>
            <a:spLocks noGrp="1"/>
          </p:cNvSpPr>
          <p:nvPr>
            <p:ph type="body" sz="quarter" idx="14"/>
          </p:nvPr>
        </p:nvSpPr>
        <p:spPr/>
        <p:txBody>
          <a:bodyPr/>
          <a:lstStyle/>
          <a:p>
            <a:r>
              <a:rPr lang="en-US" dirty="0"/>
              <a:t>Use the Search Bar on your Home page to locate reports in Workday</a:t>
            </a:r>
          </a:p>
          <a:p>
            <a:r>
              <a:rPr lang="en-US" dirty="0"/>
              <a:t>Type the name (or part of the name) of the report and suggested results will appear. You can click on the Report from the results</a:t>
            </a:r>
          </a:p>
          <a:p>
            <a:r>
              <a:rPr lang="en-US" dirty="0"/>
              <a:t>If you hit enter after typing in the search bar, you will be taken to a new screen that will provides you a categorized grouping of search results.</a:t>
            </a:r>
          </a:p>
        </p:txBody>
      </p:sp>
      <p:pic>
        <p:nvPicPr>
          <p:cNvPr id="6" name="Picture 5">
            <a:extLst>
              <a:ext uri="{FF2B5EF4-FFF2-40B4-BE49-F238E27FC236}">
                <a16:creationId xmlns:a16="http://schemas.microsoft.com/office/drawing/2014/main" id="{F597391B-DB47-D2C2-7227-AE5D0CFAFC7B}"/>
              </a:ext>
            </a:extLst>
          </p:cNvPr>
          <p:cNvPicPr>
            <a:picLocks noChangeAspect="1"/>
          </p:cNvPicPr>
          <p:nvPr/>
        </p:nvPicPr>
        <p:blipFill>
          <a:blip r:embed="rId2"/>
          <a:stretch>
            <a:fillRect/>
          </a:stretch>
        </p:blipFill>
        <p:spPr>
          <a:xfrm>
            <a:off x="5794832" y="804726"/>
            <a:ext cx="5758751" cy="2209967"/>
          </a:xfrm>
          <a:prstGeom prst="rect">
            <a:avLst/>
          </a:prstGeom>
        </p:spPr>
      </p:pic>
      <p:pic>
        <p:nvPicPr>
          <p:cNvPr id="8" name="Picture 7">
            <a:extLst>
              <a:ext uri="{FF2B5EF4-FFF2-40B4-BE49-F238E27FC236}">
                <a16:creationId xmlns:a16="http://schemas.microsoft.com/office/drawing/2014/main" id="{EEFF8858-8651-C997-9F3B-FB568FB30DA5}"/>
              </a:ext>
            </a:extLst>
          </p:cNvPr>
          <p:cNvPicPr>
            <a:picLocks noChangeAspect="1"/>
          </p:cNvPicPr>
          <p:nvPr/>
        </p:nvPicPr>
        <p:blipFill>
          <a:blip r:embed="rId3"/>
          <a:stretch>
            <a:fillRect/>
          </a:stretch>
        </p:blipFill>
        <p:spPr>
          <a:xfrm>
            <a:off x="6556144" y="3384134"/>
            <a:ext cx="4254719" cy="2730640"/>
          </a:xfrm>
          <a:prstGeom prst="rect">
            <a:avLst/>
          </a:prstGeom>
        </p:spPr>
      </p:pic>
    </p:spTree>
    <p:extLst>
      <p:ext uri="{BB962C8B-B14F-4D97-AF65-F5344CB8AC3E}">
        <p14:creationId xmlns:p14="http://schemas.microsoft.com/office/powerpoint/2010/main" val="733772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AAD53-F86C-F02E-5965-5590E2DD02FB}"/>
              </a:ext>
            </a:extLst>
          </p:cNvPr>
          <p:cNvSpPr>
            <a:spLocks noGrp="1"/>
          </p:cNvSpPr>
          <p:nvPr>
            <p:ph type="title"/>
          </p:nvPr>
        </p:nvSpPr>
        <p:spPr>
          <a:xfrm>
            <a:off x="619250" y="641044"/>
            <a:ext cx="10934333" cy="483722"/>
          </a:xfrm>
        </p:spPr>
        <p:txBody>
          <a:bodyPr/>
          <a:lstStyle/>
          <a:p>
            <a:r>
              <a:rPr lang="en-US" dirty="0"/>
              <a:t>Bookmark Reports </a:t>
            </a:r>
          </a:p>
        </p:txBody>
      </p:sp>
      <p:sp>
        <p:nvSpPr>
          <p:cNvPr id="3" name="Text Placeholder 2">
            <a:extLst>
              <a:ext uri="{FF2B5EF4-FFF2-40B4-BE49-F238E27FC236}">
                <a16:creationId xmlns:a16="http://schemas.microsoft.com/office/drawing/2014/main" id="{FF72C4EA-0204-6682-3CAE-2190E9792C0F}"/>
              </a:ext>
            </a:extLst>
          </p:cNvPr>
          <p:cNvSpPr>
            <a:spLocks noGrp="1"/>
          </p:cNvSpPr>
          <p:nvPr>
            <p:ph type="body" sz="quarter" idx="14"/>
          </p:nvPr>
        </p:nvSpPr>
        <p:spPr>
          <a:xfrm>
            <a:off x="614363" y="1472184"/>
            <a:ext cx="5199062" cy="4315967"/>
          </a:xfrm>
        </p:spPr>
        <p:txBody>
          <a:bodyPr>
            <a:normAutofit/>
          </a:bodyPr>
          <a:lstStyle/>
          <a:p>
            <a:r>
              <a:rPr lang="en-US" dirty="0"/>
              <a:t>You can save Reports instead of using the Search Bar</a:t>
            </a:r>
          </a:p>
          <a:p>
            <a:r>
              <a:rPr lang="en-US" dirty="0"/>
              <a:t>Use the “Saved” icon to manage and add shortcuts</a:t>
            </a:r>
          </a:p>
          <a:p>
            <a:r>
              <a:rPr lang="en-US" dirty="0"/>
              <a:t>Click the “Add Shortcuts” button</a:t>
            </a:r>
          </a:p>
          <a:p>
            <a:r>
              <a:rPr lang="en-US" dirty="0"/>
              <a:t>Search for the name of the report in the provided box</a:t>
            </a:r>
          </a:p>
          <a:p>
            <a:r>
              <a:rPr lang="en-US" dirty="0"/>
              <a:t>Click the “plus sign” button next to the desired option – it will then turn into a blue check box</a:t>
            </a:r>
          </a:p>
          <a:p>
            <a:r>
              <a:rPr lang="en-US" dirty="0"/>
              <a:t>Hit the “Add Shortcut” button</a:t>
            </a:r>
          </a:p>
          <a:p>
            <a:r>
              <a:rPr lang="en-US" dirty="0"/>
              <a:t>Hit “Save Changes”</a:t>
            </a:r>
          </a:p>
          <a:p>
            <a:r>
              <a:rPr lang="en-US" dirty="0"/>
              <a:t>Once you have saved choices,  you can use </a:t>
            </a:r>
            <a:r>
              <a:rPr lang="en-US"/>
              <a:t>the “Edit Shortcuts</a:t>
            </a:r>
            <a:r>
              <a:rPr lang="en-US" dirty="0"/>
              <a:t>” button to update or remove shortcuts</a:t>
            </a:r>
          </a:p>
        </p:txBody>
      </p:sp>
      <p:pic>
        <p:nvPicPr>
          <p:cNvPr id="14" name="Picture 13">
            <a:extLst>
              <a:ext uri="{FF2B5EF4-FFF2-40B4-BE49-F238E27FC236}">
                <a16:creationId xmlns:a16="http://schemas.microsoft.com/office/drawing/2014/main" id="{C6578C50-6ADE-95E2-1A9D-DECB869CAC30}"/>
              </a:ext>
            </a:extLst>
          </p:cNvPr>
          <p:cNvPicPr>
            <a:picLocks noChangeAspect="1"/>
          </p:cNvPicPr>
          <p:nvPr/>
        </p:nvPicPr>
        <p:blipFill>
          <a:blip r:embed="rId2"/>
          <a:stretch>
            <a:fillRect/>
          </a:stretch>
        </p:blipFill>
        <p:spPr>
          <a:xfrm>
            <a:off x="6096000" y="882905"/>
            <a:ext cx="1106634" cy="2314792"/>
          </a:xfrm>
          <a:prstGeom prst="rect">
            <a:avLst/>
          </a:prstGeom>
        </p:spPr>
      </p:pic>
      <p:pic>
        <p:nvPicPr>
          <p:cNvPr id="16" name="Picture 15">
            <a:extLst>
              <a:ext uri="{FF2B5EF4-FFF2-40B4-BE49-F238E27FC236}">
                <a16:creationId xmlns:a16="http://schemas.microsoft.com/office/drawing/2014/main" id="{39FD171D-9F4F-4F2D-9522-A42B273DD3B3}"/>
              </a:ext>
            </a:extLst>
          </p:cNvPr>
          <p:cNvPicPr>
            <a:picLocks noChangeAspect="1"/>
          </p:cNvPicPr>
          <p:nvPr/>
        </p:nvPicPr>
        <p:blipFill>
          <a:blip r:embed="rId3"/>
          <a:stretch>
            <a:fillRect/>
          </a:stretch>
        </p:blipFill>
        <p:spPr>
          <a:xfrm>
            <a:off x="7690344" y="658248"/>
            <a:ext cx="3521833" cy="2162611"/>
          </a:xfrm>
          <a:prstGeom prst="rect">
            <a:avLst/>
          </a:prstGeom>
        </p:spPr>
      </p:pic>
      <p:pic>
        <p:nvPicPr>
          <p:cNvPr id="18" name="Picture 17">
            <a:extLst>
              <a:ext uri="{FF2B5EF4-FFF2-40B4-BE49-F238E27FC236}">
                <a16:creationId xmlns:a16="http://schemas.microsoft.com/office/drawing/2014/main" id="{C7F4AEAD-E609-26B4-A9D8-8CCAD9A10E50}"/>
              </a:ext>
            </a:extLst>
          </p:cNvPr>
          <p:cNvPicPr>
            <a:picLocks noChangeAspect="1"/>
          </p:cNvPicPr>
          <p:nvPr/>
        </p:nvPicPr>
        <p:blipFill>
          <a:blip r:embed="rId4"/>
          <a:stretch>
            <a:fillRect/>
          </a:stretch>
        </p:blipFill>
        <p:spPr>
          <a:xfrm>
            <a:off x="6378577" y="3812485"/>
            <a:ext cx="5219968" cy="2292468"/>
          </a:xfrm>
          <a:prstGeom prst="rect">
            <a:avLst/>
          </a:prstGeom>
        </p:spPr>
      </p:pic>
      <p:pic>
        <p:nvPicPr>
          <p:cNvPr id="20" name="Picture 19">
            <a:extLst>
              <a:ext uri="{FF2B5EF4-FFF2-40B4-BE49-F238E27FC236}">
                <a16:creationId xmlns:a16="http://schemas.microsoft.com/office/drawing/2014/main" id="{D8DF3C87-AA6E-64A6-E193-42D256E93788}"/>
              </a:ext>
            </a:extLst>
          </p:cNvPr>
          <p:cNvPicPr>
            <a:picLocks noChangeAspect="1"/>
          </p:cNvPicPr>
          <p:nvPr/>
        </p:nvPicPr>
        <p:blipFill>
          <a:blip r:embed="rId5"/>
          <a:stretch>
            <a:fillRect/>
          </a:stretch>
        </p:blipFill>
        <p:spPr>
          <a:xfrm>
            <a:off x="7690344" y="2916601"/>
            <a:ext cx="3778444" cy="800141"/>
          </a:xfrm>
          <a:prstGeom prst="rect">
            <a:avLst/>
          </a:prstGeom>
        </p:spPr>
      </p:pic>
    </p:spTree>
    <p:extLst>
      <p:ext uri="{BB962C8B-B14F-4D97-AF65-F5344CB8AC3E}">
        <p14:creationId xmlns:p14="http://schemas.microsoft.com/office/powerpoint/2010/main" val="3011229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AC1D-D307-5A8A-916B-CD906438DD32}"/>
              </a:ext>
            </a:extLst>
          </p:cNvPr>
          <p:cNvSpPr>
            <a:spLocks noGrp="1"/>
          </p:cNvSpPr>
          <p:nvPr>
            <p:ph type="title"/>
          </p:nvPr>
        </p:nvSpPr>
        <p:spPr>
          <a:xfrm>
            <a:off x="619250" y="641044"/>
            <a:ext cx="10934333" cy="483722"/>
          </a:xfrm>
        </p:spPr>
        <p:txBody>
          <a:bodyPr/>
          <a:lstStyle/>
          <a:p>
            <a:r>
              <a:rPr lang="en-US" dirty="0"/>
              <a:t>Report Prompts</a:t>
            </a:r>
          </a:p>
        </p:txBody>
      </p:sp>
      <p:sp>
        <p:nvSpPr>
          <p:cNvPr id="3" name="Text Placeholder 2">
            <a:extLst>
              <a:ext uri="{FF2B5EF4-FFF2-40B4-BE49-F238E27FC236}">
                <a16:creationId xmlns:a16="http://schemas.microsoft.com/office/drawing/2014/main" id="{75A6A14B-5E15-CF67-3F97-64BEBEAF77F9}"/>
              </a:ext>
            </a:extLst>
          </p:cNvPr>
          <p:cNvSpPr>
            <a:spLocks noGrp="1"/>
          </p:cNvSpPr>
          <p:nvPr>
            <p:ph type="body" sz="quarter" idx="14"/>
          </p:nvPr>
        </p:nvSpPr>
        <p:spPr>
          <a:xfrm>
            <a:off x="614363" y="1681163"/>
            <a:ext cx="4981765" cy="4110037"/>
          </a:xfrm>
        </p:spPr>
        <p:txBody>
          <a:bodyPr/>
          <a:lstStyle/>
          <a:p>
            <a:r>
              <a:rPr lang="en-US" sz="1600" b="1" dirty="0"/>
              <a:t>Grant/Grant Hierarchy</a:t>
            </a:r>
            <a:r>
              <a:rPr lang="en-US" sz="1600" dirty="0"/>
              <a:t>  - Type in the name of a Grant or use the drop-down menu to find “All Grants” and pick from the list provided</a:t>
            </a:r>
          </a:p>
          <a:p>
            <a:endParaRPr lang="en-US" sz="1600" dirty="0"/>
          </a:p>
          <a:p>
            <a:r>
              <a:rPr lang="en-US" sz="1600" b="1" dirty="0"/>
              <a:t>Grant Hierarchy</a:t>
            </a:r>
            <a:r>
              <a:rPr lang="en-US" sz="1600" dirty="0"/>
              <a:t> – Choose “All Grants” to see one report of combined activity in all your Grants</a:t>
            </a:r>
          </a:p>
          <a:p>
            <a:endParaRPr lang="en-US" sz="1600" dirty="0"/>
          </a:p>
          <a:p>
            <a:r>
              <a:rPr lang="en-US" sz="1600" b="1" dirty="0"/>
              <a:t>Period</a:t>
            </a:r>
            <a:r>
              <a:rPr lang="en-US" sz="1600" dirty="0"/>
              <a:t> – Fiscal Year as of specific Month End </a:t>
            </a:r>
          </a:p>
          <a:p>
            <a:endParaRPr lang="en-US" sz="1600" dirty="0"/>
          </a:p>
          <a:p>
            <a:endParaRPr lang="en-US" sz="1600" dirty="0"/>
          </a:p>
          <a:p>
            <a:r>
              <a:rPr lang="en-US" sz="1600" dirty="0">
                <a:solidFill>
                  <a:srgbClr val="A7621C"/>
                </a:solidFill>
              </a:rPr>
              <a:t>*some of the Grant Hierarchy options will not provide selectable values or may produce an error message. </a:t>
            </a:r>
          </a:p>
          <a:p>
            <a:r>
              <a:rPr lang="en-US" sz="1600" dirty="0">
                <a:solidFill>
                  <a:srgbClr val="A7621C"/>
                </a:solidFill>
              </a:rPr>
              <a:t>	</a:t>
            </a:r>
          </a:p>
          <a:p>
            <a:endParaRPr lang="en-US" dirty="0"/>
          </a:p>
        </p:txBody>
      </p:sp>
      <p:pic>
        <p:nvPicPr>
          <p:cNvPr id="6" name="Picture 5">
            <a:extLst>
              <a:ext uri="{FF2B5EF4-FFF2-40B4-BE49-F238E27FC236}">
                <a16:creationId xmlns:a16="http://schemas.microsoft.com/office/drawing/2014/main" id="{9C4D9C67-11C3-F40A-5276-AE12470DBA31}"/>
              </a:ext>
            </a:extLst>
          </p:cNvPr>
          <p:cNvPicPr>
            <a:picLocks noChangeAspect="1"/>
          </p:cNvPicPr>
          <p:nvPr/>
        </p:nvPicPr>
        <p:blipFill>
          <a:blip r:embed="rId2"/>
          <a:stretch>
            <a:fillRect/>
          </a:stretch>
        </p:blipFill>
        <p:spPr>
          <a:xfrm>
            <a:off x="6456071" y="1373981"/>
            <a:ext cx="4651314" cy="4110037"/>
          </a:xfrm>
          <a:prstGeom prst="rect">
            <a:avLst/>
          </a:prstGeom>
        </p:spPr>
      </p:pic>
    </p:spTree>
    <p:extLst>
      <p:ext uri="{BB962C8B-B14F-4D97-AF65-F5344CB8AC3E}">
        <p14:creationId xmlns:p14="http://schemas.microsoft.com/office/powerpoint/2010/main" val="7294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401A-E3F1-182F-86A2-164E1263AC26}"/>
              </a:ext>
            </a:extLst>
          </p:cNvPr>
          <p:cNvSpPr>
            <a:spLocks noGrp="1"/>
          </p:cNvSpPr>
          <p:nvPr>
            <p:ph type="title"/>
          </p:nvPr>
        </p:nvSpPr>
        <p:spPr>
          <a:xfrm>
            <a:off x="619250" y="641044"/>
            <a:ext cx="10934333" cy="483722"/>
          </a:xfrm>
        </p:spPr>
        <p:txBody>
          <a:bodyPr/>
          <a:lstStyle/>
          <a:p>
            <a:r>
              <a:rPr lang="en-US" dirty="0"/>
              <a:t>Saving a Report Prompt Filter</a:t>
            </a:r>
          </a:p>
        </p:txBody>
      </p:sp>
      <p:sp>
        <p:nvSpPr>
          <p:cNvPr id="4" name="Text Placeholder 3">
            <a:extLst>
              <a:ext uri="{FF2B5EF4-FFF2-40B4-BE49-F238E27FC236}">
                <a16:creationId xmlns:a16="http://schemas.microsoft.com/office/drawing/2014/main" id="{999F900A-EDC8-1E49-E8B7-14FE58D08488}"/>
              </a:ext>
            </a:extLst>
          </p:cNvPr>
          <p:cNvSpPr>
            <a:spLocks noGrp="1"/>
          </p:cNvSpPr>
          <p:nvPr>
            <p:ph type="body" sz="quarter" idx="16"/>
          </p:nvPr>
        </p:nvSpPr>
        <p:spPr>
          <a:xfrm>
            <a:off x="6366234" y="1472185"/>
            <a:ext cx="5199062" cy="4090410"/>
          </a:xfrm>
        </p:spPr>
        <p:txBody>
          <a:bodyPr>
            <a:normAutofit lnSpcReduction="10000"/>
          </a:bodyPr>
          <a:lstStyle/>
          <a:p>
            <a:r>
              <a:rPr lang="en-US" dirty="0"/>
              <a:t>Once you enter the desired prompt choices, you can save a report filter to auto populate values the next time you run a report.  </a:t>
            </a:r>
          </a:p>
          <a:p>
            <a:r>
              <a:rPr lang="en-US" dirty="0"/>
              <a:t>Create a “Filter Name” and then hit the “Save” button </a:t>
            </a:r>
          </a:p>
          <a:p>
            <a:r>
              <a:rPr lang="en-US" dirty="0"/>
              <a:t>You must do this BEFORE you hit the “OK” button</a:t>
            </a:r>
          </a:p>
          <a:p>
            <a:r>
              <a:rPr lang="en-US" dirty="0"/>
              <a:t>For example, if you chose a “Period” prompt value for May, you could save a prompt filter for each Fiscal year that will always provide the year-to-date expenses by fiscal year and the selected Grant. </a:t>
            </a:r>
          </a:p>
          <a:p>
            <a:r>
              <a:rPr lang="en-US" dirty="0"/>
              <a:t>To edit or delete a report filter, click the link “Manage Filters” link, to the left of the “Save” button</a:t>
            </a:r>
          </a:p>
        </p:txBody>
      </p:sp>
      <p:pic>
        <p:nvPicPr>
          <p:cNvPr id="6" name="Picture 5">
            <a:extLst>
              <a:ext uri="{FF2B5EF4-FFF2-40B4-BE49-F238E27FC236}">
                <a16:creationId xmlns:a16="http://schemas.microsoft.com/office/drawing/2014/main" id="{038A8DF4-B548-1007-02CD-65E4C8D86284}"/>
              </a:ext>
            </a:extLst>
          </p:cNvPr>
          <p:cNvPicPr>
            <a:picLocks noChangeAspect="1"/>
          </p:cNvPicPr>
          <p:nvPr/>
        </p:nvPicPr>
        <p:blipFill>
          <a:blip r:embed="rId2"/>
          <a:stretch>
            <a:fillRect/>
          </a:stretch>
        </p:blipFill>
        <p:spPr>
          <a:xfrm>
            <a:off x="691474" y="2052649"/>
            <a:ext cx="5134293" cy="2313025"/>
          </a:xfrm>
          <a:prstGeom prst="rect">
            <a:avLst/>
          </a:prstGeom>
        </p:spPr>
      </p:pic>
    </p:spTree>
    <p:extLst>
      <p:ext uri="{BB962C8B-B14F-4D97-AF65-F5344CB8AC3E}">
        <p14:creationId xmlns:p14="http://schemas.microsoft.com/office/powerpoint/2010/main" val="113348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AF6E7A-EB23-F3F7-7525-FDE4BCDA9358}"/>
              </a:ext>
            </a:extLst>
          </p:cNvPr>
          <p:cNvSpPr>
            <a:spLocks noGrp="1"/>
          </p:cNvSpPr>
          <p:nvPr>
            <p:ph type="body" sz="quarter" idx="14"/>
          </p:nvPr>
        </p:nvSpPr>
        <p:spPr>
          <a:xfrm>
            <a:off x="614363" y="1371600"/>
            <a:ext cx="5199062" cy="4590287"/>
          </a:xfrm>
        </p:spPr>
        <p:txBody>
          <a:bodyPr>
            <a:normAutofit fontScale="92500"/>
          </a:bodyPr>
          <a:lstStyle/>
          <a:p>
            <a:r>
              <a:rPr lang="en-US" sz="1600" dirty="0"/>
              <a:t>Total </a:t>
            </a:r>
            <a:r>
              <a:rPr lang="en-US" sz="1600" b="1" dirty="0"/>
              <a:t>Expense</a:t>
            </a:r>
            <a:r>
              <a:rPr lang="en-US" sz="1600" dirty="0"/>
              <a:t> for the Grant(s) selected in the prompt</a:t>
            </a:r>
          </a:p>
          <a:p>
            <a:r>
              <a:rPr lang="en-US" sz="1600" b="1" dirty="0"/>
              <a:t>Object Class </a:t>
            </a:r>
            <a:r>
              <a:rPr lang="en-US" sz="1600" dirty="0"/>
              <a:t>– Category of Expense</a:t>
            </a:r>
            <a:endParaRPr lang="en-US" sz="1600" b="1" dirty="0"/>
          </a:p>
          <a:p>
            <a:r>
              <a:rPr lang="en-US" sz="1600" dirty="0"/>
              <a:t>Use the Drop down arrow next to an Object Class to display a breakdown by </a:t>
            </a:r>
            <a:r>
              <a:rPr lang="en-US" sz="1600" b="1" dirty="0"/>
              <a:t>Ledger</a:t>
            </a:r>
            <a:r>
              <a:rPr lang="en-US" sz="1600" dirty="0"/>
              <a:t> </a:t>
            </a:r>
            <a:r>
              <a:rPr lang="en-US" sz="1600" b="1" dirty="0"/>
              <a:t>Account</a:t>
            </a:r>
          </a:p>
          <a:p>
            <a:r>
              <a:rPr lang="en-US" sz="1600" dirty="0"/>
              <a:t>To see specific spending categories, use the drop down menu next to a Ledger Account to view </a:t>
            </a:r>
            <a:r>
              <a:rPr lang="en-US" sz="1600" b="1" dirty="0"/>
              <a:t>Spend Categories</a:t>
            </a:r>
            <a:r>
              <a:rPr lang="en-US" sz="1600" dirty="0"/>
              <a:t>.</a:t>
            </a:r>
          </a:p>
          <a:p>
            <a:r>
              <a:rPr lang="en-US" i="1" dirty="0">
                <a:solidFill>
                  <a:srgbClr val="A7621C"/>
                </a:solidFill>
              </a:rPr>
              <a:t>*Many of the Financial Edge transactions converted as Standard: Unmapped Object Class</a:t>
            </a:r>
          </a:p>
          <a:p>
            <a:r>
              <a:rPr lang="en-US" i="1" dirty="0">
                <a:solidFill>
                  <a:srgbClr val="A7621C"/>
                </a:solidFill>
              </a:rPr>
              <a:t>**We are working with the reporting team to display Revenue. </a:t>
            </a:r>
          </a:p>
          <a:p>
            <a:endParaRPr lang="en-US" dirty="0"/>
          </a:p>
        </p:txBody>
      </p:sp>
      <p:sp>
        <p:nvSpPr>
          <p:cNvPr id="2" name="Title 1">
            <a:extLst>
              <a:ext uri="{FF2B5EF4-FFF2-40B4-BE49-F238E27FC236}">
                <a16:creationId xmlns:a16="http://schemas.microsoft.com/office/drawing/2014/main" id="{4A7F5982-DED9-5738-A984-93CFD0090E35}"/>
              </a:ext>
            </a:extLst>
          </p:cNvPr>
          <p:cNvSpPr>
            <a:spLocks noGrp="1"/>
          </p:cNvSpPr>
          <p:nvPr>
            <p:ph type="title"/>
          </p:nvPr>
        </p:nvSpPr>
        <p:spPr>
          <a:xfrm>
            <a:off x="619250" y="641044"/>
            <a:ext cx="10934333" cy="483722"/>
          </a:xfrm>
        </p:spPr>
        <p:txBody>
          <a:bodyPr/>
          <a:lstStyle/>
          <a:p>
            <a:r>
              <a:rPr lang="en-US"/>
              <a:t>Budget Report Rows</a:t>
            </a:r>
          </a:p>
        </p:txBody>
      </p:sp>
      <p:pic>
        <p:nvPicPr>
          <p:cNvPr id="5" name="Picture 4">
            <a:extLst>
              <a:ext uri="{FF2B5EF4-FFF2-40B4-BE49-F238E27FC236}">
                <a16:creationId xmlns:a16="http://schemas.microsoft.com/office/drawing/2014/main" id="{3A3EF666-9DC9-1B53-7F37-D08ECD74DA3C}"/>
              </a:ext>
            </a:extLst>
          </p:cNvPr>
          <p:cNvPicPr>
            <a:picLocks noChangeAspect="1"/>
          </p:cNvPicPr>
          <p:nvPr/>
        </p:nvPicPr>
        <p:blipFill>
          <a:blip r:embed="rId3"/>
          <a:stretch>
            <a:fillRect/>
          </a:stretch>
        </p:blipFill>
        <p:spPr>
          <a:xfrm>
            <a:off x="6096000" y="641044"/>
            <a:ext cx="5039428" cy="5058481"/>
          </a:xfrm>
          <a:prstGeom prst="rect">
            <a:avLst/>
          </a:prstGeom>
        </p:spPr>
      </p:pic>
    </p:spTree>
    <p:extLst>
      <p:ext uri="{BB962C8B-B14F-4D97-AF65-F5344CB8AC3E}">
        <p14:creationId xmlns:p14="http://schemas.microsoft.com/office/powerpoint/2010/main" val="3233502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65CA1-4902-8DC5-DF18-31CD983EDCC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6DA07BA-6400-A2AE-E34E-A9A83C0B5599}"/>
              </a:ext>
            </a:extLst>
          </p:cNvPr>
          <p:cNvSpPr>
            <a:spLocks noGrp="1"/>
          </p:cNvSpPr>
          <p:nvPr>
            <p:ph type="body" sz="quarter" idx="14"/>
          </p:nvPr>
        </p:nvSpPr>
        <p:spPr>
          <a:xfrm>
            <a:off x="614363" y="1371600"/>
            <a:ext cx="9976188" cy="1776333"/>
          </a:xfrm>
        </p:spPr>
        <p:txBody>
          <a:bodyPr>
            <a:normAutofit fontScale="92500" lnSpcReduction="20000"/>
          </a:bodyPr>
          <a:lstStyle/>
          <a:p>
            <a:r>
              <a:rPr lang="en-US" sz="1600" dirty="0"/>
              <a:t>Total </a:t>
            </a:r>
            <a:r>
              <a:rPr lang="en-US" sz="1600" b="1" dirty="0"/>
              <a:t>Expense</a:t>
            </a:r>
            <a:r>
              <a:rPr lang="en-US" sz="1600" dirty="0"/>
              <a:t> line will provide the overall balance for most grants</a:t>
            </a:r>
          </a:p>
          <a:p>
            <a:pPr marL="285750" indent="-285750">
              <a:buFont typeface="Arial" panose="020B0604020202020204" pitchFamily="34" charset="0"/>
              <a:buChar char="•"/>
            </a:pPr>
            <a:r>
              <a:rPr lang="en-US" sz="1600" dirty="0"/>
              <a:t>External, multiyear grants will not have the full budget in the first column</a:t>
            </a:r>
          </a:p>
          <a:p>
            <a:pPr marL="285750" indent="-285750">
              <a:buFont typeface="Arial" panose="020B0604020202020204" pitchFamily="34" charset="0"/>
              <a:buChar char="•"/>
            </a:pPr>
            <a:r>
              <a:rPr lang="en-US" sz="1600" dirty="0"/>
              <a:t>You can role up the lines, for simplification</a:t>
            </a:r>
          </a:p>
          <a:p>
            <a:pPr marL="285750" indent="-285750">
              <a:buFont typeface="Arial" panose="020B0604020202020204" pitchFamily="34" charset="0"/>
              <a:buChar char="•"/>
            </a:pPr>
            <a:r>
              <a:rPr lang="en-US" sz="1600" dirty="0"/>
              <a:t>Blue text is “clickable” for </a:t>
            </a:r>
            <a:r>
              <a:rPr lang="en-US" sz="1600"/>
              <a:t>more details</a:t>
            </a:r>
            <a:endParaRPr lang="en-US" sz="1600" dirty="0"/>
          </a:p>
          <a:p>
            <a:endParaRPr lang="en-US" dirty="0"/>
          </a:p>
        </p:txBody>
      </p:sp>
      <p:sp>
        <p:nvSpPr>
          <p:cNvPr id="2" name="Title 1">
            <a:extLst>
              <a:ext uri="{FF2B5EF4-FFF2-40B4-BE49-F238E27FC236}">
                <a16:creationId xmlns:a16="http://schemas.microsoft.com/office/drawing/2014/main" id="{688AC07A-D8F2-8301-7190-D8B317E26EA0}"/>
              </a:ext>
            </a:extLst>
          </p:cNvPr>
          <p:cNvSpPr>
            <a:spLocks noGrp="1"/>
          </p:cNvSpPr>
          <p:nvPr>
            <p:ph type="title"/>
          </p:nvPr>
        </p:nvSpPr>
        <p:spPr>
          <a:xfrm>
            <a:off x="619250" y="641044"/>
            <a:ext cx="10934333" cy="483722"/>
          </a:xfrm>
        </p:spPr>
        <p:txBody>
          <a:bodyPr/>
          <a:lstStyle/>
          <a:p>
            <a:r>
              <a:rPr lang="en-US"/>
              <a:t>Budget Report Rows</a:t>
            </a:r>
          </a:p>
        </p:txBody>
      </p:sp>
      <p:pic>
        <p:nvPicPr>
          <p:cNvPr id="8" name="Picture 7">
            <a:extLst>
              <a:ext uri="{FF2B5EF4-FFF2-40B4-BE49-F238E27FC236}">
                <a16:creationId xmlns:a16="http://schemas.microsoft.com/office/drawing/2014/main" id="{45453D72-60F9-9F49-1471-007668AC5B86}"/>
              </a:ext>
            </a:extLst>
          </p:cNvPr>
          <p:cNvPicPr>
            <a:picLocks noChangeAspect="1"/>
          </p:cNvPicPr>
          <p:nvPr/>
        </p:nvPicPr>
        <p:blipFill>
          <a:blip r:embed="rId3"/>
          <a:stretch>
            <a:fillRect/>
          </a:stretch>
        </p:blipFill>
        <p:spPr>
          <a:xfrm>
            <a:off x="0" y="3885070"/>
            <a:ext cx="12192000" cy="1276419"/>
          </a:xfrm>
          <a:prstGeom prst="rect">
            <a:avLst/>
          </a:prstGeom>
        </p:spPr>
      </p:pic>
    </p:spTree>
    <p:extLst>
      <p:ext uri="{BB962C8B-B14F-4D97-AF65-F5344CB8AC3E}">
        <p14:creationId xmlns:p14="http://schemas.microsoft.com/office/powerpoint/2010/main" val="295292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A4FE-A2B1-DE2E-CF8D-FE85FFCC65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44000-1DB1-3B3F-EC69-256F708B793B}"/>
              </a:ext>
            </a:extLst>
          </p:cNvPr>
          <p:cNvSpPr>
            <a:spLocks noGrp="1"/>
          </p:cNvSpPr>
          <p:nvPr>
            <p:ph type="title"/>
          </p:nvPr>
        </p:nvSpPr>
        <p:spPr>
          <a:xfrm>
            <a:off x="619250" y="641044"/>
            <a:ext cx="10934333" cy="483722"/>
          </a:xfrm>
        </p:spPr>
        <p:txBody>
          <a:bodyPr/>
          <a:lstStyle/>
          <a:p>
            <a:r>
              <a:rPr lang="en-US"/>
              <a:t>Budget Report Columns</a:t>
            </a:r>
          </a:p>
        </p:txBody>
      </p:sp>
      <p:sp>
        <p:nvSpPr>
          <p:cNvPr id="3" name="Text Placeholder 2">
            <a:extLst>
              <a:ext uri="{FF2B5EF4-FFF2-40B4-BE49-F238E27FC236}">
                <a16:creationId xmlns:a16="http://schemas.microsoft.com/office/drawing/2014/main" id="{44186C52-15DF-715D-B900-A542F3435EA5}"/>
              </a:ext>
            </a:extLst>
          </p:cNvPr>
          <p:cNvSpPr>
            <a:spLocks noGrp="1"/>
          </p:cNvSpPr>
          <p:nvPr>
            <p:ph type="body" sz="quarter" idx="14"/>
          </p:nvPr>
        </p:nvSpPr>
        <p:spPr>
          <a:xfrm>
            <a:off x="619250" y="1682497"/>
            <a:ext cx="10934332" cy="4190994"/>
          </a:xfrm>
        </p:spPr>
        <p:txBody>
          <a:bodyPr>
            <a:normAutofit/>
          </a:bodyPr>
          <a:lstStyle/>
          <a:p>
            <a:r>
              <a:rPr lang="en-US" sz="1600" b="1" dirty="0"/>
              <a:t>Budget</a:t>
            </a:r>
            <a:r>
              <a:rPr lang="en-US" sz="1600" dirty="0"/>
              <a:t> – Planned amount for the </a:t>
            </a:r>
            <a:r>
              <a:rPr lang="en-US" sz="1600" b="1" dirty="0"/>
              <a:t>Year</a:t>
            </a:r>
          </a:p>
          <a:p>
            <a:endParaRPr lang="en-US" sz="1600" b="1" dirty="0"/>
          </a:p>
          <a:p>
            <a:r>
              <a:rPr lang="en-US" sz="1600" b="1" dirty="0"/>
              <a:t>Actuals</a:t>
            </a:r>
            <a:r>
              <a:rPr lang="en-US" sz="1600" dirty="0"/>
              <a:t> – Posted and processed Supplier Invoices, Expense Reports, Ad Hoc Payments, Payroll, and Manual Journal Entries</a:t>
            </a:r>
          </a:p>
          <a:p>
            <a:endParaRPr lang="en-US" sz="1600" dirty="0"/>
          </a:p>
          <a:p>
            <a:r>
              <a:rPr lang="en-US" sz="1600" b="1" dirty="0"/>
              <a:t>Pre-Encumbrance</a:t>
            </a:r>
            <a:r>
              <a:rPr lang="en-US" sz="1600" dirty="0"/>
              <a:t> – Purchase Requisitions prior to approval and/or Purchase Order issuance</a:t>
            </a:r>
          </a:p>
          <a:p>
            <a:endParaRPr lang="en-US" sz="1600" b="1" dirty="0"/>
          </a:p>
          <a:p>
            <a:r>
              <a:rPr lang="en-US" sz="1600" b="1" dirty="0"/>
              <a:t>Encumbrance</a:t>
            </a:r>
            <a:r>
              <a:rPr lang="en-US" sz="1600" dirty="0"/>
              <a:t> – Purchase Orders that are not fully received and/or invoiced</a:t>
            </a:r>
          </a:p>
          <a:p>
            <a:endParaRPr lang="en-US" sz="1600" b="1" dirty="0"/>
          </a:p>
          <a:p>
            <a:r>
              <a:rPr lang="en-US" sz="1600" b="1" dirty="0"/>
              <a:t>Remaining Balance </a:t>
            </a:r>
            <a:r>
              <a:rPr lang="en-US" sz="1600" dirty="0"/>
              <a:t>– Subtraction of Budget and total Pre-Encumbered, Encumbered, and Actual Expenses</a:t>
            </a:r>
          </a:p>
          <a:p>
            <a:endParaRPr lang="en-US" sz="1600" b="1" dirty="0"/>
          </a:p>
          <a:p>
            <a:endParaRPr lang="en-US" dirty="0"/>
          </a:p>
        </p:txBody>
      </p:sp>
    </p:spTree>
    <p:extLst>
      <p:ext uri="{BB962C8B-B14F-4D97-AF65-F5344CB8AC3E}">
        <p14:creationId xmlns:p14="http://schemas.microsoft.com/office/powerpoint/2010/main" val="485173468"/>
      </p:ext>
    </p:extLst>
  </p:cSld>
  <p:clrMapOvr>
    <a:masterClrMapping/>
  </p:clrMapOvr>
</p:sld>
</file>

<file path=ppt/theme/theme1.xml><?xml version="1.0" encoding="utf-8"?>
<a:theme xmlns:a="http://schemas.openxmlformats.org/drawingml/2006/main" name="Opening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xt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isc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itle Slid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Section Titl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Divider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Quote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harts">
  <a:themeElements>
    <a:clrScheme name="Bryn Mawr Colors">
      <a:dk1>
        <a:srgbClr val="002758"/>
      </a:dk1>
      <a:lt1>
        <a:srgbClr val="FEFFFF"/>
      </a:lt1>
      <a:dk2>
        <a:srgbClr val="A7631B"/>
      </a:dk2>
      <a:lt2>
        <a:srgbClr val="FFF6D8"/>
      </a:lt2>
      <a:accent1>
        <a:srgbClr val="FEC500"/>
      </a:accent1>
      <a:accent2>
        <a:srgbClr val="B9A890"/>
      </a:accent2>
      <a:accent3>
        <a:srgbClr val="F1EDE8"/>
      </a:accent3>
      <a:accent4>
        <a:srgbClr val="BEF1D8"/>
      </a:accent4>
      <a:accent5>
        <a:srgbClr val="205833"/>
      </a:accent5>
      <a:accent6>
        <a:srgbClr val="A6B0EE"/>
      </a:accent6>
      <a:hlink>
        <a:srgbClr val="FE9D79"/>
      </a:hlink>
      <a:folHlink>
        <a:srgbClr val="FC4D0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105</TotalTime>
  <Words>1185</Words>
  <Application>Microsoft Office PowerPoint</Application>
  <PresentationFormat>Widescreen</PresentationFormat>
  <Paragraphs>119</Paragraphs>
  <Slides>17</Slides>
  <Notes>8</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17</vt:i4>
      </vt:variant>
    </vt:vector>
  </HeadingPairs>
  <TitlesOfParts>
    <vt:vector size="31" baseType="lpstr">
      <vt:lpstr>Arial</vt:lpstr>
      <vt:lpstr>Besley Medium</vt:lpstr>
      <vt:lpstr>Marcellus</vt:lpstr>
      <vt:lpstr>Aptos</vt:lpstr>
      <vt:lpstr>Figtree Light</vt:lpstr>
      <vt:lpstr>Figtree</vt:lpstr>
      <vt:lpstr>Opening Slides</vt:lpstr>
      <vt:lpstr>Text Slides</vt:lpstr>
      <vt:lpstr>Misc Slides</vt:lpstr>
      <vt:lpstr>Title Slides</vt:lpstr>
      <vt:lpstr>Section Titles</vt:lpstr>
      <vt:lpstr>Dividers</vt:lpstr>
      <vt:lpstr>Quotes</vt:lpstr>
      <vt:lpstr>Charts</vt:lpstr>
      <vt:lpstr>PowerPoint Presentation</vt:lpstr>
      <vt:lpstr>Grant Budget Reporting</vt:lpstr>
      <vt:lpstr>Report Navigation</vt:lpstr>
      <vt:lpstr>Bookmark Reports </vt:lpstr>
      <vt:lpstr>Report Prompts</vt:lpstr>
      <vt:lpstr>Saving a Report Prompt Filter</vt:lpstr>
      <vt:lpstr>Budget Report Rows</vt:lpstr>
      <vt:lpstr>Budget Report Rows</vt:lpstr>
      <vt:lpstr>Budget Report Columns</vt:lpstr>
      <vt:lpstr>Exporting Functionality</vt:lpstr>
      <vt:lpstr>Workday Matrix Reports – Query for Specific Details</vt:lpstr>
      <vt:lpstr>Journal Sources</vt:lpstr>
      <vt:lpstr>Other Notes</vt:lpstr>
      <vt:lpstr>Workday How-to-Guides</vt:lpstr>
      <vt:lpstr>Accounting Adjustments</vt:lpstr>
      <vt:lpstr>Contact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Lauren Douglas</dc:creator>
  <cp:lastModifiedBy>Lauren Douglas</cp:lastModifiedBy>
  <cp:revision>3</cp:revision>
  <dcterms:created xsi:type="dcterms:W3CDTF">2024-12-17T22:39:26Z</dcterms:created>
  <dcterms:modified xsi:type="dcterms:W3CDTF">2026-04-20T15:53:47Z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2024-12-17T00:00:00Z</vt:filetime>
  </property>
  <property fmtid="{D5CDD505-2E9C-101B-9397-08002B2CF9AE}" pid="3" name="Creator">
    <vt:lpwstr>Adobe InDesign 20.0 (Macintosh)</vt:lpwstr>
  </property>
  <property fmtid="{D5CDD505-2E9C-101B-9397-08002B2CF9AE}" pid="4" name="LastSaved">
    <vt:filetime>2024-12-17T00:00:00Z</vt:filetime>
  </property>
  <property fmtid="{D5CDD505-2E9C-101B-9397-08002B2CF9AE}" pid="5" name="Producer">
    <vt:lpwstr>Adobe PDF Library 17.0</vt:lpwstr>
  </property>
</Properties>
</file>