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722" r:id="rId3"/>
    <p:sldMasterId id="2147483686" r:id="rId4"/>
    <p:sldMasterId id="2147483704" r:id="rId5"/>
    <p:sldMasterId id="2147483711" r:id="rId6"/>
    <p:sldMasterId id="2147483718" r:id="rId7"/>
    <p:sldMasterId id="2147483694" r:id="rId8"/>
  </p:sldMasterIdLst>
  <p:notesMasterIdLst>
    <p:notesMasterId r:id="rId24"/>
  </p:notesMasterIdLst>
  <p:sldIdLst>
    <p:sldId id="349" r:id="rId9"/>
    <p:sldId id="310" r:id="rId10"/>
    <p:sldId id="361" r:id="rId11"/>
    <p:sldId id="358" r:id="rId12"/>
    <p:sldId id="343" r:id="rId13"/>
    <p:sldId id="359" r:id="rId14"/>
    <p:sldId id="360" r:id="rId15"/>
    <p:sldId id="352" r:id="rId16"/>
    <p:sldId id="353" r:id="rId17"/>
    <p:sldId id="354" r:id="rId18"/>
    <p:sldId id="363" r:id="rId19"/>
    <p:sldId id="364" r:id="rId20"/>
    <p:sldId id="337" r:id="rId21"/>
    <p:sldId id="350" r:id="rId22"/>
    <p:sldId id="351" r:id="rId23"/>
  </p:sldIdLst>
  <p:sldSz cx="12192000" cy="6858000"/>
  <p:notesSz cx="12192000" cy="6858000"/>
  <p:embeddedFontLst>
    <p:embeddedFont>
      <p:font typeface="Besley Medium" pitchFamily="2" charset="0"/>
      <p:regular r:id="rId25"/>
    </p:embeddedFont>
    <p:embeddedFont>
      <p:font typeface="Figtree" pitchFamily="2" charset="0"/>
      <p:regular r:id="rId26"/>
      <p:bold r:id="rId27"/>
      <p:italic r:id="rId28"/>
      <p:boldItalic r:id="rId29"/>
    </p:embeddedFont>
    <p:embeddedFont>
      <p:font typeface="Figtree Light" pitchFamily="2" charset="0"/>
      <p:regular r:id="rId30"/>
      <p:italic r:id="rId31"/>
    </p:embeddedFont>
    <p:embeddedFont>
      <p:font typeface="Marcellus" panose="020E0602050203020307" pitchFamily="34" charset="0"/>
      <p:regular r:id="rId32"/>
    </p:embeddedFont>
  </p:embeddedFontLst>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21C"/>
    <a:srgbClr val="FEFFFF"/>
    <a:srgbClr val="FFC501"/>
    <a:srgbClr val="002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B5208-0483-4DA0-9A8A-F9164FE6CC32}" v="24" dt="2026-04-12T19:55:11.183"/>
    <p1510:client id="{FC3F4C3E-7B37-4084-A277-F9462F233E66}" v="2" dt="2026-04-13T13:02:46.4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6"/>
    <p:restoredTop sz="63680" autoAdjust="0"/>
  </p:normalViewPr>
  <p:slideViewPr>
    <p:cSldViewPr>
      <p:cViewPr varScale="1">
        <p:scale>
          <a:sx n="70" d="100"/>
          <a:sy n="70" d="100"/>
        </p:scale>
        <p:origin x="1974"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Szybowski" userId="1dc0af85-4575-4c3e-92eb-ad27d9f101d4" providerId="ADAL" clId="{9C631BBA-6248-4D3E-9533-D1C245EFF1C3}"/>
    <pc:docChg chg="undo custSel addSld delSld modSld sldOrd">
      <pc:chgData name="Patricia Szybowski" userId="1dc0af85-4575-4c3e-92eb-ad27d9f101d4" providerId="ADAL" clId="{9C631BBA-6248-4D3E-9533-D1C245EFF1C3}" dt="2026-04-12T19:57:48.869" v="10954" actId="20577"/>
      <pc:docMkLst>
        <pc:docMk/>
      </pc:docMkLst>
      <pc:sldChg chg="del">
        <pc:chgData name="Patricia Szybowski" userId="1dc0af85-4575-4c3e-92eb-ad27d9f101d4" providerId="ADAL" clId="{9C631BBA-6248-4D3E-9533-D1C245EFF1C3}" dt="2026-04-12T17:50:31.318" v="0" actId="47"/>
        <pc:sldMkLst>
          <pc:docMk/>
          <pc:sldMk cId="2987681087" sldId="296"/>
        </pc:sldMkLst>
      </pc:sldChg>
      <pc:sldChg chg="del">
        <pc:chgData name="Patricia Szybowski" userId="1dc0af85-4575-4c3e-92eb-ad27d9f101d4" providerId="ADAL" clId="{9C631BBA-6248-4D3E-9533-D1C245EFF1C3}" dt="2026-04-12T17:50:33.041" v="1" actId="47"/>
        <pc:sldMkLst>
          <pc:docMk/>
          <pc:sldMk cId="3484128824" sldId="299"/>
        </pc:sldMkLst>
      </pc:sldChg>
      <pc:sldChg chg="del">
        <pc:chgData name="Patricia Szybowski" userId="1dc0af85-4575-4c3e-92eb-ad27d9f101d4" providerId="ADAL" clId="{9C631BBA-6248-4D3E-9533-D1C245EFF1C3}" dt="2026-04-12T17:50:42.112" v="3" actId="47"/>
        <pc:sldMkLst>
          <pc:docMk/>
          <pc:sldMk cId="1275067327" sldId="300"/>
        </pc:sldMkLst>
      </pc:sldChg>
      <pc:sldChg chg="del">
        <pc:chgData name="Patricia Szybowski" userId="1dc0af85-4575-4c3e-92eb-ad27d9f101d4" providerId="ADAL" clId="{9C631BBA-6248-4D3E-9533-D1C245EFF1C3}" dt="2026-04-12T17:50:42.412" v="4" actId="47"/>
        <pc:sldMkLst>
          <pc:docMk/>
          <pc:sldMk cId="2912072211" sldId="301"/>
        </pc:sldMkLst>
      </pc:sldChg>
      <pc:sldChg chg="del">
        <pc:chgData name="Patricia Szybowski" userId="1dc0af85-4575-4c3e-92eb-ad27d9f101d4" providerId="ADAL" clId="{9C631BBA-6248-4D3E-9533-D1C245EFF1C3}" dt="2026-04-12T17:50:42.967" v="5" actId="47"/>
        <pc:sldMkLst>
          <pc:docMk/>
          <pc:sldMk cId="611753319" sldId="302"/>
        </pc:sldMkLst>
      </pc:sldChg>
      <pc:sldChg chg="del">
        <pc:chgData name="Patricia Szybowski" userId="1dc0af85-4575-4c3e-92eb-ad27d9f101d4" providerId="ADAL" clId="{9C631BBA-6248-4D3E-9533-D1C245EFF1C3}" dt="2026-04-12T17:50:44.923" v="6" actId="47"/>
        <pc:sldMkLst>
          <pc:docMk/>
          <pc:sldMk cId="1175188837" sldId="303"/>
        </pc:sldMkLst>
      </pc:sldChg>
      <pc:sldChg chg="del">
        <pc:chgData name="Patricia Szybowski" userId="1dc0af85-4575-4c3e-92eb-ad27d9f101d4" providerId="ADAL" clId="{9C631BBA-6248-4D3E-9533-D1C245EFF1C3}" dt="2026-04-12T17:50:45.142" v="7" actId="47"/>
        <pc:sldMkLst>
          <pc:docMk/>
          <pc:sldMk cId="1008670817" sldId="304"/>
        </pc:sldMkLst>
      </pc:sldChg>
      <pc:sldChg chg="del">
        <pc:chgData name="Patricia Szybowski" userId="1dc0af85-4575-4c3e-92eb-ad27d9f101d4" providerId="ADAL" clId="{9C631BBA-6248-4D3E-9533-D1C245EFF1C3}" dt="2026-04-12T17:50:46.415" v="8" actId="47"/>
        <pc:sldMkLst>
          <pc:docMk/>
          <pc:sldMk cId="3111969684" sldId="305"/>
        </pc:sldMkLst>
      </pc:sldChg>
      <pc:sldChg chg="del">
        <pc:chgData name="Patricia Szybowski" userId="1dc0af85-4575-4c3e-92eb-ad27d9f101d4" providerId="ADAL" clId="{9C631BBA-6248-4D3E-9533-D1C245EFF1C3}" dt="2026-04-12T17:51:18.058" v="73" actId="47"/>
        <pc:sldMkLst>
          <pc:docMk/>
          <pc:sldMk cId="280732305" sldId="309"/>
        </pc:sldMkLst>
      </pc:sldChg>
      <pc:sldChg chg="modSp mod">
        <pc:chgData name="Patricia Szybowski" userId="1dc0af85-4575-4c3e-92eb-ad27d9f101d4" providerId="ADAL" clId="{9C631BBA-6248-4D3E-9533-D1C245EFF1C3}" dt="2026-04-12T19:25:38.606" v="8232" actId="20577"/>
        <pc:sldMkLst>
          <pc:docMk/>
          <pc:sldMk cId="265313017" sldId="310"/>
        </pc:sldMkLst>
        <pc:spChg chg="mod">
          <ac:chgData name="Patricia Szybowski" userId="1dc0af85-4575-4c3e-92eb-ad27d9f101d4" providerId="ADAL" clId="{9C631BBA-6248-4D3E-9533-D1C245EFF1C3}" dt="2026-04-12T19:25:38.606" v="8232" actId="20577"/>
          <ac:spMkLst>
            <pc:docMk/>
            <pc:sldMk cId="265313017" sldId="310"/>
            <ac:spMk id="2" creationId="{683C9ED8-A622-0DA2-ABCE-E65A5A3BAF5D}"/>
          </ac:spMkLst>
        </pc:spChg>
        <pc:spChg chg="mod">
          <ac:chgData name="Patricia Szybowski" userId="1dc0af85-4575-4c3e-92eb-ad27d9f101d4" providerId="ADAL" clId="{9C631BBA-6248-4D3E-9533-D1C245EFF1C3}" dt="2026-04-12T17:51:14.443" v="69" actId="20577"/>
          <ac:spMkLst>
            <pc:docMk/>
            <pc:sldMk cId="265313017" sldId="310"/>
            <ac:spMk id="3" creationId="{4CA9AEFA-D984-D37A-6A54-1183FCCEC6B3}"/>
          </ac:spMkLst>
        </pc:spChg>
      </pc:sldChg>
      <pc:sldChg chg="del">
        <pc:chgData name="Patricia Szybowski" userId="1dc0af85-4575-4c3e-92eb-ad27d9f101d4" providerId="ADAL" clId="{9C631BBA-6248-4D3E-9533-D1C245EFF1C3}" dt="2026-04-12T17:51:16.665" v="70" actId="47"/>
        <pc:sldMkLst>
          <pc:docMk/>
          <pc:sldMk cId="697735573" sldId="311"/>
        </pc:sldMkLst>
      </pc:sldChg>
      <pc:sldChg chg="del">
        <pc:chgData name="Patricia Szybowski" userId="1dc0af85-4575-4c3e-92eb-ad27d9f101d4" providerId="ADAL" clId="{9C631BBA-6248-4D3E-9533-D1C245EFF1C3}" dt="2026-04-12T17:51:17.251" v="71" actId="47"/>
        <pc:sldMkLst>
          <pc:docMk/>
          <pc:sldMk cId="910348746" sldId="312"/>
        </pc:sldMkLst>
      </pc:sldChg>
      <pc:sldChg chg="del">
        <pc:chgData name="Patricia Szybowski" userId="1dc0af85-4575-4c3e-92eb-ad27d9f101d4" providerId="ADAL" clId="{9C631BBA-6248-4D3E-9533-D1C245EFF1C3}" dt="2026-04-12T17:51:17.686" v="72" actId="47"/>
        <pc:sldMkLst>
          <pc:docMk/>
          <pc:sldMk cId="2096196724" sldId="314"/>
        </pc:sldMkLst>
      </pc:sldChg>
      <pc:sldChg chg="del">
        <pc:chgData name="Patricia Szybowski" userId="1dc0af85-4575-4c3e-92eb-ad27d9f101d4" providerId="ADAL" clId="{9C631BBA-6248-4D3E-9533-D1C245EFF1C3}" dt="2026-04-12T17:51:33.502" v="81" actId="47"/>
        <pc:sldMkLst>
          <pc:docMk/>
          <pc:sldMk cId="1265666607" sldId="315"/>
        </pc:sldMkLst>
      </pc:sldChg>
      <pc:sldChg chg="del">
        <pc:chgData name="Patricia Szybowski" userId="1dc0af85-4575-4c3e-92eb-ad27d9f101d4" providerId="ADAL" clId="{9C631BBA-6248-4D3E-9533-D1C245EFF1C3}" dt="2026-04-12T17:51:37.259" v="90" actId="47"/>
        <pc:sldMkLst>
          <pc:docMk/>
          <pc:sldMk cId="2223703014" sldId="316"/>
        </pc:sldMkLst>
      </pc:sldChg>
      <pc:sldChg chg="del">
        <pc:chgData name="Patricia Szybowski" userId="1dc0af85-4575-4c3e-92eb-ad27d9f101d4" providerId="ADAL" clId="{9C631BBA-6248-4D3E-9533-D1C245EFF1C3}" dt="2026-04-12T17:51:37.864" v="92" actId="47"/>
        <pc:sldMkLst>
          <pc:docMk/>
          <pc:sldMk cId="3448463229" sldId="317"/>
        </pc:sldMkLst>
      </pc:sldChg>
      <pc:sldChg chg="del">
        <pc:chgData name="Patricia Szybowski" userId="1dc0af85-4575-4c3e-92eb-ad27d9f101d4" providerId="ADAL" clId="{9C631BBA-6248-4D3E-9533-D1C245EFF1C3}" dt="2026-04-12T17:51:38.461" v="94" actId="47"/>
        <pc:sldMkLst>
          <pc:docMk/>
          <pc:sldMk cId="226610013" sldId="318"/>
        </pc:sldMkLst>
      </pc:sldChg>
      <pc:sldChg chg="del">
        <pc:chgData name="Patricia Szybowski" userId="1dc0af85-4575-4c3e-92eb-ad27d9f101d4" providerId="ADAL" clId="{9C631BBA-6248-4D3E-9533-D1C245EFF1C3}" dt="2026-04-12T17:51:36.983" v="89" actId="47"/>
        <pc:sldMkLst>
          <pc:docMk/>
          <pc:sldMk cId="1857718872" sldId="319"/>
        </pc:sldMkLst>
      </pc:sldChg>
      <pc:sldChg chg="del">
        <pc:chgData name="Patricia Szybowski" userId="1dc0af85-4575-4c3e-92eb-ad27d9f101d4" providerId="ADAL" clId="{9C631BBA-6248-4D3E-9533-D1C245EFF1C3}" dt="2026-04-12T17:51:37.576" v="91" actId="47"/>
        <pc:sldMkLst>
          <pc:docMk/>
          <pc:sldMk cId="2779247117" sldId="320"/>
        </pc:sldMkLst>
      </pc:sldChg>
      <pc:sldChg chg="del">
        <pc:chgData name="Patricia Szybowski" userId="1dc0af85-4575-4c3e-92eb-ad27d9f101d4" providerId="ADAL" clId="{9C631BBA-6248-4D3E-9533-D1C245EFF1C3}" dt="2026-04-12T17:51:38.175" v="93" actId="47"/>
        <pc:sldMkLst>
          <pc:docMk/>
          <pc:sldMk cId="49501870" sldId="321"/>
        </pc:sldMkLst>
      </pc:sldChg>
      <pc:sldChg chg="del">
        <pc:chgData name="Patricia Szybowski" userId="1dc0af85-4575-4c3e-92eb-ad27d9f101d4" providerId="ADAL" clId="{9C631BBA-6248-4D3E-9533-D1C245EFF1C3}" dt="2026-04-12T17:51:24.445" v="78" actId="47"/>
        <pc:sldMkLst>
          <pc:docMk/>
          <pc:sldMk cId="2923223142" sldId="322"/>
        </pc:sldMkLst>
      </pc:sldChg>
      <pc:sldChg chg="del">
        <pc:chgData name="Patricia Szybowski" userId="1dc0af85-4575-4c3e-92eb-ad27d9f101d4" providerId="ADAL" clId="{9C631BBA-6248-4D3E-9533-D1C245EFF1C3}" dt="2026-04-12T17:51:19.706" v="74" actId="47"/>
        <pc:sldMkLst>
          <pc:docMk/>
          <pc:sldMk cId="2917765866" sldId="323"/>
        </pc:sldMkLst>
      </pc:sldChg>
      <pc:sldChg chg="del">
        <pc:chgData name="Patricia Szybowski" userId="1dc0af85-4575-4c3e-92eb-ad27d9f101d4" providerId="ADAL" clId="{9C631BBA-6248-4D3E-9533-D1C245EFF1C3}" dt="2026-04-12T17:51:22.708" v="75" actId="47"/>
        <pc:sldMkLst>
          <pc:docMk/>
          <pc:sldMk cId="4104845542" sldId="324"/>
        </pc:sldMkLst>
      </pc:sldChg>
      <pc:sldChg chg="del">
        <pc:chgData name="Patricia Szybowski" userId="1dc0af85-4575-4c3e-92eb-ad27d9f101d4" providerId="ADAL" clId="{9C631BBA-6248-4D3E-9533-D1C245EFF1C3}" dt="2026-04-12T17:51:24.156" v="77" actId="47"/>
        <pc:sldMkLst>
          <pc:docMk/>
          <pc:sldMk cId="1126340317" sldId="326"/>
        </pc:sldMkLst>
      </pc:sldChg>
      <pc:sldChg chg="del">
        <pc:chgData name="Patricia Szybowski" userId="1dc0af85-4575-4c3e-92eb-ad27d9f101d4" providerId="ADAL" clId="{9C631BBA-6248-4D3E-9533-D1C245EFF1C3}" dt="2026-04-12T17:51:22.897" v="76" actId="47"/>
        <pc:sldMkLst>
          <pc:docMk/>
          <pc:sldMk cId="3863638567" sldId="327"/>
        </pc:sldMkLst>
      </pc:sldChg>
      <pc:sldChg chg="del">
        <pc:chgData name="Patricia Szybowski" userId="1dc0af85-4575-4c3e-92eb-ad27d9f101d4" providerId="ADAL" clId="{9C631BBA-6248-4D3E-9533-D1C245EFF1C3}" dt="2026-04-12T17:51:34.997" v="85" actId="47"/>
        <pc:sldMkLst>
          <pc:docMk/>
          <pc:sldMk cId="3174054710" sldId="328"/>
        </pc:sldMkLst>
      </pc:sldChg>
      <pc:sldChg chg="del">
        <pc:chgData name="Patricia Szybowski" userId="1dc0af85-4575-4c3e-92eb-ad27d9f101d4" providerId="ADAL" clId="{9C631BBA-6248-4D3E-9533-D1C245EFF1C3}" dt="2026-04-12T17:51:34.069" v="82" actId="47"/>
        <pc:sldMkLst>
          <pc:docMk/>
          <pc:sldMk cId="2730341023" sldId="329"/>
        </pc:sldMkLst>
      </pc:sldChg>
      <pc:sldChg chg="del">
        <pc:chgData name="Patricia Szybowski" userId="1dc0af85-4575-4c3e-92eb-ad27d9f101d4" providerId="ADAL" clId="{9C631BBA-6248-4D3E-9533-D1C245EFF1C3}" dt="2026-04-12T17:51:34.343" v="83" actId="47"/>
        <pc:sldMkLst>
          <pc:docMk/>
          <pc:sldMk cId="4168530129" sldId="330"/>
        </pc:sldMkLst>
      </pc:sldChg>
      <pc:sldChg chg="del">
        <pc:chgData name="Patricia Szybowski" userId="1dc0af85-4575-4c3e-92eb-ad27d9f101d4" providerId="ADAL" clId="{9C631BBA-6248-4D3E-9533-D1C245EFF1C3}" dt="2026-04-12T17:51:36.494" v="88" actId="47"/>
        <pc:sldMkLst>
          <pc:docMk/>
          <pc:sldMk cId="2623070765" sldId="332"/>
        </pc:sldMkLst>
      </pc:sldChg>
      <pc:sldChg chg="del">
        <pc:chgData name="Patricia Szybowski" userId="1dc0af85-4575-4c3e-92eb-ad27d9f101d4" providerId="ADAL" clId="{9C631BBA-6248-4D3E-9533-D1C245EFF1C3}" dt="2026-04-12T17:51:35.749" v="86" actId="47"/>
        <pc:sldMkLst>
          <pc:docMk/>
          <pc:sldMk cId="1650116004" sldId="333"/>
        </pc:sldMkLst>
      </pc:sldChg>
      <pc:sldChg chg="del">
        <pc:chgData name="Patricia Szybowski" userId="1dc0af85-4575-4c3e-92eb-ad27d9f101d4" providerId="ADAL" clId="{9C631BBA-6248-4D3E-9533-D1C245EFF1C3}" dt="2026-04-12T17:51:36.047" v="87" actId="47"/>
        <pc:sldMkLst>
          <pc:docMk/>
          <pc:sldMk cId="71201565" sldId="334"/>
        </pc:sldMkLst>
      </pc:sldChg>
      <pc:sldChg chg="del">
        <pc:chgData name="Patricia Szybowski" userId="1dc0af85-4575-4c3e-92eb-ad27d9f101d4" providerId="ADAL" clId="{9C631BBA-6248-4D3E-9533-D1C245EFF1C3}" dt="2026-04-12T17:51:39.618" v="95" actId="47"/>
        <pc:sldMkLst>
          <pc:docMk/>
          <pc:sldMk cId="3027288706" sldId="335"/>
        </pc:sldMkLst>
      </pc:sldChg>
      <pc:sldChg chg="modSp mod">
        <pc:chgData name="Patricia Szybowski" userId="1dc0af85-4575-4c3e-92eb-ad27d9f101d4" providerId="ADAL" clId="{9C631BBA-6248-4D3E-9533-D1C245EFF1C3}" dt="2026-04-12T19:44:42.777" v="10363" actId="6549"/>
        <pc:sldMkLst>
          <pc:docMk/>
          <pc:sldMk cId="211743301" sldId="337"/>
        </pc:sldMkLst>
        <pc:spChg chg="mod">
          <ac:chgData name="Patricia Szybowski" userId="1dc0af85-4575-4c3e-92eb-ad27d9f101d4" providerId="ADAL" clId="{9C631BBA-6248-4D3E-9533-D1C245EFF1C3}" dt="2026-04-12T19:44:42.777" v="10363" actId="6549"/>
          <ac:spMkLst>
            <pc:docMk/>
            <pc:sldMk cId="211743301" sldId="337"/>
            <ac:spMk id="2" creationId="{6B002115-CD8A-E2FB-9A97-6981D6B76C5F}"/>
          </ac:spMkLst>
        </pc:spChg>
        <pc:spChg chg="mod">
          <ac:chgData name="Patricia Szybowski" userId="1dc0af85-4575-4c3e-92eb-ad27d9f101d4" providerId="ADAL" clId="{9C631BBA-6248-4D3E-9533-D1C245EFF1C3}" dt="2026-04-12T19:43:49.722" v="10306" actId="20577"/>
          <ac:spMkLst>
            <pc:docMk/>
            <pc:sldMk cId="211743301" sldId="337"/>
            <ac:spMk id="3" creationId="{1EC3665F-8668-B63D-C727-A9F47718F159}"/>
          </ac:spMkLst>
        </pc:spChg>
      </pc:sldChg>
      <pc:sldChg chg="del">
        <pc:chgData name="Patricia Szybowski" userId="1dc0af85-4575-4c3e-92eb-ad27d9f101d4" providerId="ADAL" clId="{9C631BBA-6248-4D3E-9533-D1C245EFF1C3}" dt="2026-04-12T17:51:40.807" v="96" actId="47"/>
        <pc:sldMkLst>
          <pc:docMk/>
          <pc:sldMk cId="523919063" sldId="339"/>
        </pc:sldMkLst>
      </pc:sldChg>
      <pc:sldChg chg="del">
        <pc:chgData name="Patricia Szybowski" userId="1dc0af85-4575-4c3e-92eb-ad27d9f101d4" providerId="ADAL" clId="{9C631BBA-6248-4D3E-9533-D1C245EFF1C3}" dt="2026-04-12T17:51:29.439" v="80" actId="47"/>
        <pc:sldMkLst>
          <pc:docMk/>
          <pc:sldMk cId="2450642431" sldId="342"/>
        </pc:sldMkLst>
      </pc:sldChg>
      <pc:sldChg chg="addSp delSp modSp mod ord">
        <pc:chgData name="Patricia Szybowski" userId="1dc0af85-4575-4c3e-92eb-ad27d9f101d4" providerId="ADAL" clId="{9C631BBA-6248-4D3E-9533-D1C245EFF1C3}" dt="2026-04-12T19:48:10.748" v="10585" actId="207"/>
        <pc:sldMkLst>
          <pc:docMk/>
          <pc:sldMk cId="3233502292" sldId="343"/>
        </pc:sldMkLst>
        <pc:spChg chg="mod">
          <ac:chgData name="Patricia Szybowski" userId="1dc0af85-4575-4c3e-92eb-ad27d9f101d4" providerId="ADAL" clId="{9C631BBA-6248-4D3E-9533-D1C245EFF1C3}" dt="2026-04-12T18:02:42.102" v="609" actId="20577"/>
          <ac:spMkLst>
            <pc:docMk/>
            <pc:sldMk cId="3233502292" sldId="343"/>
            <ac:spMk id="2" creationId="{4A7F5982-DED9-5738-A984-93CFD0090E35}"/>
          </ac:spMkLst>
        </pc:spChg>
        <pc:spChg chg="mod">
          <ac:chgData name="Patricia Szybowski" userId="1dc0af85-4575-4c3e-92eb-ad27d9f101d4" providerId="ADAL" clId="{9C631BBA-6248-4D3E-9533-D1C245EFF1C3}" dt="2026-04-12T19:48:10.748" v="10585" actId="207"/>
          <ac:spMkLst>
            <pc:docMk/>
            <pc:sldMk cId="3233502292" sldId="343"/>
            <ac:spMk id="3" creationId="{46AF6E7A-EB23-F3F7-7525-FDE4BCDA9358}"/>
          </ac:spMkLst>
        </pc:spChg>
        <pc:spChg chg="del">
          <ac:chgData name="Patricia Szybowski" userId="1dc0af85-4575-4c3e-92eb-ad27d9f101d4" providerId="ADAL" clId="{9C631BBA-6248-4D3E-9533-D1C245EFF1C3}" dt="2026-04-12T18:07:33.554" v="1222" actId="478"/>
          <ac:spMkLst>
            <pc:docMk/>
            <pc:sldMk cId="3233502292" sldId="343"/>
            <ac:spMk id="4" creationId="{41BD6994-8201-75EA-860A-E5CFB6D76F13}"/>
          </ac:spMkLst>
        </pc:spChg>
        <pc:picChg chg="add del mod">
          <ac:chgData name="Patricia Szybowski" userId="1dc0af85-4575-4c3e-92eb-ad27d9f101d4" providerId="ADAL" clId="{9C631BBA-6248-4D3E-9533-D1C245EFF1C3}" dt="2026-04-12T18:08:09.739" v="1227" actId="478"/>
          <ac:picMkLst>
            <pc:docMk/>
            <pc:sldMk cId="3233502292" sldId="343"/>
            <ac:picMk id="6" creationId="{35B8B277-806D-34E2-603A-9C75618FD2BB}"/>
          </ac:picMkLst>
        </pc:picChg>
        <pc:picChg chg="add mod">
          <ac:chgData name="Patricia Szybowski" userId="1dc0af85-4575-4c3e-92eb-ad27d9f101d4" providerId="ADAL" clId="{9C631BBA-6248-4D3E-9533-D1C245EFF1C3}" dt="2026-04-12T18:08:53.310" v="1232" actId="1076"/>
          <ac:picMkLst>
            <pc:docMk/>
            <pc:sldMk cId="3233502292" sldId="343"/>
            <ac:picMk id="8" creationId="{2D841D51-B163-C12F-427C-F0900B81BC0E}"/>
          </ac:picMkLst>
        </pc:picChg>
      </pc:sldChg>
      <pc:sldChg chg="del">
        <pc:chgData name="Patricia Szybowski" userId="1dc0af85-4575-4c3e-92eb-ad27d9f101d4" providerId="ADAL" clId="{9C631BBA-6248-4D3E-9533-D1C245EFF1C3}" dt="2026-04-12T17:51:25.198" v="79" actId="47"/>
        <pc:sldMkLst>
          <pc:docMk/>
          <pc:sldMk cId="2012337205" sldId="347"/>
        </pc:sldMkLst>
      </pc:sldChg>
      <pc:sldChg chg="del">
        <pc:chgData name="Patricia Szybowski" userId="1dc0af85-4575-4c3e-92eb-ad27d9f101d4" providerId="ADAL" clId="{9C631BBA-6248-4D3E-9533-D1C245EFF1C3}" dt="2026-04-12T17:51:45.437" v="97" actId="47"/>
        <pc:sldMkLst>
          <pc:docMk/>
          <pc:sldMk cId="1244493848" sldId="348"/>
        </pc:sldMkLst>
      </pc:sldChg>
      <pc:sldChg chg="delSp modSp mod">
        <pc:chgData name="Patricia Szybowski" userId="1dc0af85-4575-4c3e-92eb-ad27d9f101d4" providerId="ADAL" clId="{9C631BBA-6248-4D3E-9533-D1C245EFF1C3}" dt="2026-04-12T19:25:27.716" v="8229" actId="478"/>
        <pc:sldMkLst>
          <pc:docMk/>
          <pc:sldMk cId="2658604053" sldId="349"/>
        </pc:sldMkLst>
        <pc:spChg chg="del">
          <ac:chgData name="Patricia Szybowski" userId="1dc0af85-4575-4c3e-92eb-ad27d9f101d4" providerId="ADAL" clId="{9C631BBA-6248-4D3E-9533-D1C245EFF1C3}" dt="2026-04-12T19:25:20.909" v="8227" actId="478"/>
          <ac:spMkLst>
            <pc:docMk/>
            <pc:sldMk cId="2658604053" sldId="349"/>
            <ac:spMk id="2" creationId="{98203249-1F58-17D5-1EBC-237F5F28743A}"/>
          </ac:spMkLst>
        </pc:spChg>
        <pc:spChg chg="del mod">
          <ac:chgData name="Patricia Szybowski" userId="1dc0af85-4575-4c3e-92eb-ad27d9f101d4" providerId="ADAL" clId="{9C631BBA-6248-4D3E-9533-D1C245EFF1C3}" dt="2026-04-12T19:25:27.716" v="8229" actId="478"/>
          <ac:spMkLst>
            <pc:docMk/>
            <pc:sldMk cId="2658604053" sldId="349"/>
            <ac:spMk id="3" creationId="{98746053-58A4-ECAC-5231-8B5D7B1B0E73}"/>
          </ac:spMkLst>
        </pc:spChg>
      </pc:sldChg>
      <pc:sldChg chg="modSp add mod">
        <pc:chgData name="Patricia Szybowski" userId="1dc0af85-4575-4c3e-92eb-ad27d9f101d4" providerId="ADAL" clId="{9C631BBA-6248-4D3E-9533-D1C245EFF1C3}" dt="2026-04-12T19:46:04.243" v="10449" actId="20577"/>
        <pc:sldMkLst>
          <pc:docMk/>
          <pc:sldMk cId="2154044871" sldId="350"/>
        </pc:sldMkLst>
        <pc:spChg chg="mod">
          <ac:chgData name="Patricia Szybowski" userId="1dc0af85-4575-4c3e-92eb-ad27d9f101d4" providerId="ADAL" clId="{9C631BBA-6248-4D3E-9533-D1C245EFF1C3}" dt="2026-04-12T19:46:04.243" v="10449" actId="20577"/>
          <ac:spMkLst>
            <pc:docMk/>
            <pc:sldMk cId="2154044871" sldId="350"/>
            <ac:spMk id="2" creationId="{C8E60FB6-C300-CFCE-9471-7442A7A85F43}"/>
          </ac:spMkLst>
        </pc:spChg>
        <pc:spChg chg="mod">
          <ac:chgData name="Patricia Szybowski" userId="1dc0af85-4575-4c3e-92eb-ad27d9f101d4" providerId="ADAL" clId="{9C631BBA-6248-4D3E-9533-D1C245EFF1C3}" dt="2026-04-12T19:45:10.071" v="10401" actId="20577"/>
          <ac:spMkLst>
            <pc:docMk/>
            <pc:sldMk cId="2154044871" sldId="350"/>
            <ac:spMk id="3" creationId="{CE4EC92E-B43C-EBC9-AA35-3D6E5233B88E}"/>
          </ac:spMkLst>
        </pc:spChg>
      </pc:sldChg>
      <pc:sldChg chg="del">
        <pc:chgData name="Patricia Szybowski" userId="1dc0af85-4575-4c3e-92eb-ad27d9f101d4" providerId="ADAL" clId="{9C631BBA-6248-4D3E-9533-D1C245EFF1C3}" dt="2026-04-12T17:51:34.983" v="84" actId="47"/>
        <pc:sldMkLst>
          <pc:docMk/>
          <pc:sldMk cId="1688353387" sldId="351"/>
        </pc:sldMkLst>
      </pc:sldChg>
      <pc:sldChg chg="modSp add mod">
        <pc:chgData name="Patricia Szybowski" userId="1dc0af85-4575-4c3e-92eb-ad27d9f101d4" providerId="ADAL" clId="{9C631BBA-6248-4D3E-9533-D1C245EFF1C3}" dt="2026-04-12T19:46:41.437" v="10556" actId="20577"/>
        <pc:sldMkLst>
          <pc:docMk/>
          <pc:sldMk cId="3013903330" sldId="351"/>
        </pc:sldMkLst>
        <pc:spChg chg="mod">
          <ac:chgData name="Patricia Szybowski" userId="1dc0af85-4575-4c3e-92eb-ad27d9f101d4" providerId="ADAL" clId="{9C631BBA-6248-4D3E-9533-D1C245EFF1C3}" dt="2026-04-12T19:46:41.437" v="10556" actId="20577"/>
          <ac:spMkLst>
            <pc:docMk/>
            <pc:sldMk cId="3013903330" sldId="351"/>
            <ac:spMk id="2" creationId="{A31FC872-3F99-67CE-9A86-CB0AE1B8B93B}"/>
          </ac:spMkLst>
        </pc:spChg>
        <pc:spChg chg="mod">
          <ac:chgData name="Patricia Szybowski" userId="1dc0af85-4575-4c3e-92eb-ad27d9f101d4" providerId="ADAL" clId="{9C631BBA-6248-4D3E-9533-D1C245EFF1C3}" dt="2026-04-12T19:46:13.005" v="10476" actId="20577"/>
          <ac:spMkLst>
            <pc:docMk/>
            <pc:sldMk cId="3013903330" sldId="351"/>
            <ac:spMk id="3" creationId="{1585B3DA-C235-7568-D61B-C5207CDA95EE}"/>
          </ac:spMkLst>
        </pc:spChg>
      </pc:sldChg>
      <pc:sldChg chg="addSp delSp modSp add mod">
        <pc:chgData name="Patricia Szybowski" userId="1dc0af85-4575-4c3e-92eb-ad27d9f101d4" providerId="ADAL" clId="{9C631BBA-6248-4D3E-9533-D1C245EFF1C3}" dt="2026-04-12T19:28:18.810" v="8270" actId="14100"/>
        <pc:sldMkLst>
          <pc:docMk/>
          <pc:sldMk cId="2831778735" sldId="352"/>
        </pc:sldMkLst>
        <pc:spChg chg="mod">
          <ac:chgData name="Patricia Szybowski" userId="1dc0af85-4575-4c3e-92eb-ad27d9f101d4" providerId="ADAL" clId="{9C631BBA-6248-4D3E-9533-D1C245EFF1C3}" dt="2026-04-12T18:53:51.790" v="5068" actId="20577"/>
          <ac:spMkLst>
            <pc:docMk/>
            <pc:sldMk cId="2831778735" sldId="352"/>
            <ac:spMk id="2" creationId="{C1073DCB-8B3A-5B88-CA73-D7EC8F296799}"/>
          </ac:spMkLst>
        </pc:spChg>
        <pc:spChg chg="mod">
          <ac:chgData name="Patricia Szybowski" userId="1dc0af85-4575-4c3e-92eb-ad27d9f101d4" providerId="ADAL" clId="{9C631BBA-6248-4D3E-9533-D1C245EFF1C3}" dt="2026-04-12T19:27:14.111" v="8251" actId="14100"/>
          <ac:spMkLst>
            <pc:docMk/>
            <pc:sldMk cId="2831778735" sldId="352"/>
            <ac:spMk id="3" creationId="{39C445A3-F81E-307F-AD2C-6130ECE464D9}"/>
          </ac:spMkLst>
        </pc:spChg>
        <pc:spChg chg="del">
          <ac:chgData name="Patricia Szybowski" userId="1dc0af85-4575-4c3e-92eb-ad27d9f101d4" providerId="ADAL" clId="{9C631BBA-6248-4D3E-9533-D1C245EFF1C3}" dt="2026-04-12T18:58:40.069" v="5653" actId="478"/>
          <ac:spMkLst>
            <pc:docMk/>
            <pc:sldMk cId="2831778735" sldId="352"/>
            <ac:spMk id="4" creationId="{364F1F6A-1AF0-96BB-EAAD-225851E77ED7}"/>
          </ac:spMkLst>
        </pc:spChg>
        <pc:spChg chg="add del mod">
          <ac:chgData name="Patricia Szybowski" userId="1dc0af85-4575-4c3e-92eb-ad27d9f101d4" providerId="ADAL" clId="{9C631BBA-6248-4D3E-9533-D1C245EFF1C3}" dt="2026-04-12T19:26:55.845" v="8243" actId="478"/>
          <ac:spMkLst>
            <pc:docMk/>
            <pc:sldMk cId="2831778735" sldId="352"/>
            <ac:spMk id="7" creationId="{0873E846-890F-552E-7A6A-CCEF7763953A}"/>
          </ac:spMkLst>
        </pc:spChg>
        <pc:spChg chg="add mod">
          <ac:chgData name="Patricia Szybowski" userId="1dc0af85-4575-4c3e-92eb-ad27d9f101d4" providerId="ADAL" clId="{9C631BBA-6248-4D3E-9533-D1C245EFF1C3}" dt="2026-04-12T19:28:09.257" v="8269" actId="27636"/>
          <ac:spMkLst>
            <pc:docMk/>
            <pc:sldMk cId="2831778735" sldId="352"/>
            <ac:spMk id="8" creationId="{123AAD44-1220-E2E7-F43B-DD5662841A69}"/>
          </ac:spMkLst>
        </pc:spChg>
        <pc:picChg chg="add mod">
          <ac:chgData name="Patricia Szybowski" userId="1dc0af85-4575-4c3e-92eb-ad27d9f101d4" providerId="ADAL" clId="{9C631BBA-6248-4D3E-9533-D1C245EFF1C3}" dt="2026-04-12T19:28:18.810" v="8270" actId="14100"/>
          <ac:picMkLst>
            <pc:docMk/>
            <pc:sldMk cId="2831778735" sldId="352"/>
            <ac:picMk id="6" creationId="{48D0C439-8392-3F86-F683-4419ECD81377}"/>
          </ac:picMkLst>
        </pc:picChg>
      </pc:sldChg>
      <pc:sldChg chg="del">
        <pc:chgData name="Patricia Szybowski" userId="1dc0af85-4575-4c3e-92eb-ad27d9f101d4" providerId="ADAL" clId="{9C631BBA-6248-4D3E-9533-D1C245EFF1C3}" dt="2026-04-12T17:50:39.688" v="2" actId="47"/>
        <pc:sldMkLst>
          <pc:docMk/>
          <pc:sldMk cId="3064458499" sldId="352"/>
        </pc:sldMkLst>
      </pc:sldChg>
      <pc:sldChg chg="addSp delSp modSp add mod">
        <pc:chgData name="Patricia Szybowski" userId="1dc0af85-4575-4c3e-92eb-ad27d9f101d4" providerId="ADAL" clId="{9C631BBA-6248-4D3E-9533-D1C245EFF1C3}" dt="2026-04-12T19:12:34.213" v="7022" actId="27636"/>
        <pc:sldMkLst>
          <pc:docMk/>
          <pc:sldMk cId="2182809337" sldId="353"/>
        </pc:sldMkLst>
        <pc:spChg chg="mod">
          <ac:chgData name="Patricia Szybowski" userId="1dc0af85-4575-4c3e-92eb-ad27d9f101d4" providerId="ADAL" clId="{9C631BBA-6248-4D3E-9533-D1C245EFF1C3}" dt="2026-04-12T19:03:39.814" v="5885" actId="20577"/>
          <ac:spMkLst>
            <pc:docMk/>
            <pc:sldMk cId="2182809337" sldId="353"/>
            <ac:spMk id="2" creationId="{352D2B8B-D374-ED2F-9CFB-7D3716AB250C}"/>
          </ac:spMkLst>
        </pc:spChg>
        <pc:spChg chg="mod">
          <ac:chgData name="Patricia Szybowski" userId="1dc0af85-4575-4c3e-92eb-ad27d9f101d4" providerId="ADAL" clId="{9C631BBA-6248-4D3E-9533-D1C245EFF1C3}" dt="2026-04-12T19:12:34.213" v="7022" actId="27636"/>
          <ac:spMkLst>
            <pc:docMk/>
            <pc:sldMk cId="2182809337" sldId="353"/>
            <ac:spMk id="3" creationId="{FBB86E4F-5E2C-5DBA-E0F4-0B4D9334E695}"/>
          </ac:spMkLst>
        </pc:spChg>
        <pc:spChg chg="del">
          <ac:chgData name="Patricia Szybowski" userId="1dc0af85-4575-4c3e-92eb-ad27d9f101d4" providerId="ADAL" clId="{9C631BBA-6248-4D3E-9533-D1C245EFF1C3}" dt="2026-04-12T19:09:33.033" v="6731" actId="478"/>
          <ac:spMkLst>
            <pc:docMk/>
            <pc:sldMk cId="2182809337" sldId="353"/>
            <ac:spMk id="4" creationId="{5763CC64-1393-1A0F-47ED-1FE5574610F1}"/>
          </ac:spMkLst>
        </pc:spChg>
        <pc:picChg chg="add mod">
          <ac:chgData name="Patricia Szybowski" userId="1dc0af85-4575-4c3e-92eb-ad27d9f101d4" providerId="ADAL" clId="{9C631BBA-6248-4D3E-9533-D1C245EFF1C3}" dt="2026-04-12T19:09:51.914" v="6740" actId="1076"/>
          <ac:picMkLst>
            <pc:docMk/>
            <pc:sldMk cId="2182809337" sldId="353"/>
            <ac:picMk id="6" creationId="{00065E05-9545-845F-DCE6-91377E4D5408}"/>
          </ac:picMkLst>
        </pc:picChg>
      </pc:sldChg>
      <pc:sldChg chg="addSp modSp add mod">
        <pc:chgData name="Patricia Szybowski" userId="1dc0af85-4575-4c3e-92eb-ad27d9f101d4" providerId="ADAL" clId="{9C631BBA-6248-4D3E-9533-D1C245EFF1C3}" dt="2026-04-12T19:49:11.042" v="10587" actId="14100"/>
        <pc:sldMkLst>
          <pc:docMk/>
          <pc:sldMk cId="1866854200" sldId="354"/>
        </pc:sldMkLst>
        <pc:spChg chg="mod">
          <ac:chgData name="Patricia Szybowski" userId="1dc0af85-4575-4c3e-92eb-ad27d9f101d4" providerId="ADAL" clId="{9C631BBA-6248-4D3E-9533-D1C245EFF1C3}" dt="2026-04-12T19:13:28.887" v="7080" actId="20577"/>
          <ac:spMkLst>
            <pc:docMk/>
            <pc:sldMk cId="1866854200" sldId="354"/>
            <ac:spMk id="2" creationId="{0B945594-0DE9-3A58-7B13-B44B8865DF5B}"/>
          </ac:spMkLst>
        </pc:spChg>
        <pc:spChg chg="mod">
          <ac:chgData name="Patricia Szybowski" userId="1dc0af85-4575-4c3e-92eb-ad27d9f101d4" providerId="ADAL" clId="{9C631BBA-6248-4D3E-9533-D1C245EFF1C3}" dt="2026-04-12T19:23:10.564" v="8173" actId="27636"/>
          <ac:spMkLst>
            <pc:docMk/>
            <pc:sldMk cId="1866854200" sldId="354"/>
            <ac:spMk id="3" creationId="{2B53AEF6-14E4-DC14-8195-C20E19691BDB}"/>
          </ac:spMkLst>
        </pc:spChg>
        <pc:spChg chg="mod">
          <ac:chgData name="Patricia Szybowski" userId="1dc0af85-4575-4c3e-92eb-ad27d9f101d4" providerId="ADAL" clId="{9C631BBA-6248-4D3E-9533-D1C245EFF1C3}" dt="2026-04-12T19:49:11.042" v="10587" actId="14100"/>
          <ac:spMkLst>
            <pc:docMk/>
            <pc:sldMk cId="1866854200" sldId="354"/>
            <ac:spMk id="4" creationId="{7A4F9392-36E9-F2B0-8F05-0AC372BB53E3}"/>
          </ac:spMkLst>
        </pc:spChg>
        <pc:picChg chg="add mod">
          <ac:chgData name="Patricia Szybowski" userId="1dc0af85-4575-4c3e-92eb-ad27d9f101d4" providerId="ADAL" clId="{9C631BBA-6248-4D3E-9533-D1C245EFF1C3}" dt="2026-04-12T19:23:53.925" v="8190" actId="1076"/>
          <ac:picMkLst>
            <pc:docMk/>
            <pc:sldMk cId="1866854200" sldId="354"/>
            <ac:picMk id="6" creationId="{F381870F-7724-C6B5-81E3-B470CCF41699}"/>
          </ac:picMkLst>
        </pc:picChg>
        <pc:picChg chg="add mod">
          <ac:chgData name="Patricia Szybowski" userId="1dc0af85-4575-4c3e-92eb-ad27d9f101d4" providerId="ADAL" clId="{9C631BBA-6248-4D3E-9533-D1C245EFF1C3}" dt="2026-04-12T19:23:24.014" v="8179" actId="1076"/>
          <ac:picMkLst>
            <pc:docMk/>
            <pc:sldMk cId="1866854200" sldId="354"/>
            <ac:picMk id="8" creationId="{1914537D-3C48-7360-E972-7FCC957965BA}"/>
          </ac:picMkLst>
        </pc:picChg>
      </pc:sldChg>
      <pc:sldChg chg="add del">
        <pc:chgData name="Patricia Szybowski" userId="1dc0af85-4575-4c3e-92eb-ad27d9f101d4" providerId="ADAL" clId="{9C631BBA-6248-4D3E-9533-D1C245EFF1C3}" dt="2026-04-12T19:29:20.028" v="8272" actId="47"/>
        <pc:sldMkLst>
          <pc:docMk/>
          <pc:sldMk cId="1207658778" sldId="355"/>
        </pc:sldMkLst>
      </pc:sldChg>
      <pc:sldChg chg="add del">
        <pc:chgData name="Patricia Szybowski" userId="1dc0af85-4575-4c3e-92eb-ad27d9f101d4" providerId="ADAL" clId="{9C631BBA-6248-4D3E-9533-D1C245EFF1C3}" dt="2026-04-12T19:29:21.105" v="8273" actId="47"/>
        <pc:sldMkLst>
          <pc:docMk/>
          <pc:sldMk cId="1076705595" sldId="356"/>
        </pc:sldMkLst>
      </pc:sldChg>
      <pc:sldChg chg="new del ord">
        <pc:chgData name="Patricia Szybowski" userId="1dc0af85-4575-4c3e-92eb-ad27d9f101d4" providerId="ADAL" clId="{9C631BBA-6248-4D3E-9533-D1C245EFF1C3}" dt="2026-04-12T19:29:19.181" v="8271" actId="47"/>
        <pc:sldMkLst>
          <pc:docMk/>
          <pc:sldMk cId="1203487048" sldId="357"/>
        </pc:sldMkLst>
      </pc:sldChg>
      <pc:sldChg chg="addSp modSp new mod">
        <pc:chgData name="Patricia Szybowski" userId="1dc0af85-4575-4c3e-92eb-ad27d9f101d4" providerId="ADAL" clId="{9C631BBA-6248-4D3E-9533-D1C245EFF1C3}" dt="2026-04-12T19:49:48.723" v="10612" actId="20577"/>
        <pc:sldMkLst>
          <pc:docMk/>
          <pc:sldMk cId="72948265" sldId="358"/>
        </pc:sldMkLst>
        <pc:spChg chg="mod">
          <ac:chgData name="Patricia Szybowski" userId="1dc0af85-4575-4c3e-92eb-ad27d9f101d4" providerId="ADAL" clId="{9C631BBA-6248-4D3E-9533-D1C245EFF1C3}" dt="2026-04-12T18:01:53.481" v="566" actId="20577"/>
          <ac:spMkLst>
            <pc:docMk/>
            <pc:sldMk cId="72948265" sldId="358"/>
            <ac:spMk id="2" creationId="{CC9FAC1D-D307-5A8A-916B-CD906438DD32}"/>
          </ac:spMkLst>
        </pc:spChg>
        <pc:spChg chg="mod">
          <ac:chgData name="Patricia Szybowski" userId="1dc0af85-4575-4c3e-92eb-ad27d9f101d4" providerId="ADAL" clId="{9C631BBA-6248-4D3E-9533-D1C245EFF1C3}" dt="2026-04-12T19:49:48.723" v="10612" actId="20577"/>
          <ac:spMkLst>
            <pc:docMk/>
            <pc:sldMk cId="72948265" sldId="358"/>
            <ac:spMk id="3" creationId="{75A6A14B-5E15-CF67-3F97-64BEBEAF77F9}"/>
          </ac:spMkLst>
        </pc:spChg>
        <pc:picChg chg="add mod">
          <ac:chgData name="Patricia Szybowski" userId="1dc0af85-4575-4c3e-92eb-ad27d9f101d4" providerId="ADAL" clId="{9C631BBA-6248-4D3E-9533-D1C245EFF1C3}" dt="2026-04-12T18:35:32.258" v="3089" actId="1076"/>
          <ac:picMkLst>
            <pc:docMk/>
            <pc:sldMk cId="72948265" sldId="358"/>
            <ac:picMk id="5" creationId="{D139268A-586A-03D9-6E5D-0B97DA4EB62F}"/>
          </ac:picMkLst>
        </pc:picChg>
      </pc:sldChg>
      <pc:sldChg chg="modSp add mod">
        <pc:chgData name="Patricia Szybowski" userId="1dc0af85-4575-4c3e-92eb-ad27d9f101d4" providerId="ADAL" clId="{9C631BBA-6248-4D3E-9533-D1C245EFF1C3}" dt="2026-04-12T19:48:14.892" v="10586" actId="207"/>
        <pc:sldMkLst>
          <pc:docMk/>
          <pc:sldMk cId="485173468" sldId="359"/>
        </pc:sldMkLst>
        <pc:spChg chg="mod">
          <ac:chgData name="Patricia Szybowski" userId="1dc0af85-4575-4c3e-92eb-ad27d9f101d4" providerId="ADAL" clId="{9C631BBA-6248-4D3E-9533-D1C245EFF1C3}" dt="2026-04-12T18:36:55.077" v="3248" actId="20577"/>
          <ac:spMkLst>
            <pc:docMk/>
            <pc:sldMk cId="485173468" sldId="359"/>
            <ac:spMk id="2" creationId="{48A44000-1DB1-3B3F-EC69-256F708B793B}"/>
          </ac:spMkLst>
        </pc:spChg>
        <pc:spChg chg="mod">
          <ac:chgData name="Patricia Szybowski" userId="1dc0af85-4575-4c3e-92eb-ad27d9f101d4" providerId="ADAL" clId="{9C631BBA-6248-4D3E-9533-D1C245EFF1C3}" dt="2026-04-12T19:48:14.892" v="10586" actId="207"/>
          <ac:spMkLst>
            <pc:docMk/>
            <pc:sldMk cId="485173468" sldId="359"/>
            <ac:spMk id="3" creationId="{44186C52-15DF-715D-B900-A542F3435EA5}"/>
          </ac:spMkLst>
        </pc:spChg>
      </pc:sldChg>
      <pc:sldChg chg="addSp delSp modSp add mod ord">
        <pc:chgData name="Patricia Szybowski" userId="1dc0af85-4575-4c3e-92eb-ad27d9f101d4" providerId="ADAL" clId="{9C631BBA-6248-4D3E-9533-D1C245EFF1C3}" dt="2026-04-12T18:50:38.138" v="4585" actId="403"/>
        <pc:sldMkLst>
          <pc:docMk/>
          <pc:sldMk cId="104284785" sldId="360"/>
        </pc:sldMkLst>
        <pc:spChg chg="mod">
          <ac:chgData name="Patricia Szybowski" userId="1dc0af85-4575-4c3e-92eb-ad27d9f101d4" providerId="ADAL" clId="{9C631BBA-6248-4D3E-9533-D1C245EFF1C3}" dt="2026-04-12T18:40:22.855" v="3465" actId="20577"/>
          <ac:spMkLst>
            <pc:docMk/>
            <pc:sldMk cId="104284785" sldId="360"/>
            <ac:spMk id="2" creationId="{1C4EBEF1-88E2-CBD8-2E65-1541A2A2DBE0}"/>
          </ac:spMkLst>
        </pc:spChg>
        <pc:spChg chg="mod">
          <ac:chgData name="Patricia Szybowski" userId="1dc0af85-4575-4c3e-92eb-ad27d9f101d4" providerId="ADAL" clId="{9C631BBA-6248-4D3E-9533-D1C245EFF1C3}" dt="2026-04-12T18:50:38.138" v="4585" actId="403"/>
          <ac:spMkLst>
            <pc:docMk/>
            <pc:sldMk cId="104284785" sldId="360"/>
            <ac:spMk id="3" creationId="{9707F818-6339-085C-561B-4007C329D77A}"/>
          </ac:spMkLst>
        </pc:spChg>
        <pc:picChg chg="add del mod">
          <ac:chgData name="Patricia Szybowski" userId="1dc0af85-4575-4c3e-92eb-ad27d9f101d4" providerId="ADAL" clId="{9C631BBA-6248-4D3E-9533-D1C245EFF1C3}" dt="2026-04-12T18:41:55.594" v="3554" actId="478"/>
          <ac:picMkLst>
            <pc:docMk/>
            <pc:sldMk cId="104284785" sldId="360"/>
            <ac:picMk id="5" creationId="{57BCCBFC-9AEB-12DA-D5CC-A8EF5FBCE77B}"/>
          </ac:picMkLst>
        </pc:picChg>
        <pc:picChg chg="add mod">
          <ac:chgData name="Patricia Szybowski" userId="1dc0af85-4575-4c3e-92eb-ad27d9f101d4" providerId="ADAL" clId="{9C631BBA-6248-4D3E-9533-D1C245EFF1C3}" dt="2026-04-12T18:45:34.186" v="3986" actId="1076"/>
          <ac:picMkLst>
            <pc:docMk/>
            <pc:sldMk cId="104284785" sldId="360"/>
            <ac:picMk id="7" creationId="{512D8954-1D04-7BDD-6C48-56C5E5BA057D}"/>
          </ac:picMkLst>
        </pc:picChg>
        <pc:picChg chg="add del mod">
          <ac:chgData name="Patricia Szybowski" userId="1dc0af85-4575-4c3e-92eb-ad27d9f101d4" providerId="ADAL" clId="{9C631BBA-6248-4D3E-9533-D1C245EFF1C3}" dt="2026-04-12T18:48:58.439" v="4415" actId="478"/>
          <ac:picMkLst>
            <pc:docMk/>
            <pc:sldMk cId="104284785" sldId="360"/>
            <ac:picMk id="9" creationId="{0E448874-31B6-4FE8-1ED6-ACF3ED7944E1}"/>
          </ac:picMkLst>
        </pc:picChg>
        <pc:picChg chg="add mod">
          <ac:chgData name="Patricia Szybowski" userId="1dc0af85-4575-4c3e-92eb-ad27d9f101d4" providerId="ADAL" clId="{9C631BBA-6248-4D3E-9533-D1C245EFF1C3}" dt="2026-04-12T18:49:05.999" v="4419" actId="1076"/>
          <ac:picMkLst>
            <pc:docMk/>
            <pc:sldMk cId="104284785" sldId="360"/>
            <ac:picMk id="11" creationId="{2C4A4A6A-F529-6298-14A9-520A6ED71741}"/>
          </ac:picMkLst>
        </pc:picChg>
      </pc:sldChg>
      <pc:sldChg chg="modSp new mod">
        <pc:chgData name="Patricia Szybowski" userId="1dc0af85-4575-4c3e-92eb-ad27d9f101d4" providerId="ADAL" clId="{9C631BBA-6248-4D3E-9533-D1C245EFF1C3}" dt="2026-04-12T19:47:40.929" v="10583" actId="6549"/>
        <pc:sldMkLst>
          <pc:docMk/>
          <pc:sldMk cId="136950052" sldId="361"/>
        </pc:sldMkLst>
        <pc:spChg chg="mod">
          <ac:chgData name="Patricia Szybowski" userId="1dc0af85-4575-4c3e-92eb-ad27d9f101d4" providerId="ADAL" clId="{9C631BBA-6248-4D3E-9533-D1C245EFF1C3}" dt="2026-04-12T19:30:25.473" v="8451" actId="20577"/>
          <ac:spMkLst>
            <pc:docMk/>
            <pc:sldMk cId="136950052" sldId="361"/>
            <ac:spMk id="2" creationId="{23AFF1C8-D800-9414-A967-2A14738470BE}"/>
          </ac:spMkLst>
        </pc:spChg>
        <pc:spChg chg="mod">
          <ac:chgData name="Patricia Szybowski" userId="1dc0af85-4575-4c3e-92eb-ad27d9f101d4" providerId="ADAL" clId="{9C631BBA-6248-4D3E-9533-D1C245EFF1C3}" dt="2026-04-12T19:47:40.929" v="10583" actId="6549"/>
          <ac:spMkLst>
            <pc:docMk/>
            <pc:sldMk cId="136950052" sldId="361"/>
            <ac:spMk id="3" creationId="{242389AD-C367-17C7-83EE-8B268C54D839}"/>
          </ac:spMkLst>
        </pc:spChg>
      </pc:sldChg>
      <pc:sldChg chg="new del">
        <pc:chgData name="Patricia Szybowski" userId="1dc0af85-4575-4c3e-92eb-ad27d9f101d4" providerId="ADAL" clId="{9C631BBA-6248-4D3E-9533-D1C245EFF1C3}" dt="2026-04-12T19:53:19.220" v="10615" actId="47"/>
        <pc:sldMkLst>
          <pc:docMk/>
          <pc:sldMk cId="2652080900" sldId="362"/>
        </pc:sldMkLst>
      </pc:sldChg>
      <pc:sldChg chg="addSp modSp new mod">
        <pc:chgData name="Patricia Szybowski" userId="1dc0af85-4575-4c3e-92eb-ad27d9f101d4" providerId="ADAL" clId="{9C631BBA-6248-4D3E-9533-D1C245EFF1C3}" dt="2026-04-12T19:57:48.869" v="10954" actId="20577"/>
        <pc:sldMkLst>
          <pc:docMk/>
          <pc:sldMk cId="2766771884" sldId="363"/>
        </pc:sldMkLst>
        <pc:spChg chg="mod">
          <ac:chgData name="Patricia Szybowski" userId="1dc0af85-4575-4c3e-92eb-ad27d9f101d4" providerId="ADAL" clId="{9C631BBA-6248-4D3E-9533-D1C245EFF1C3}" dt="2026-04-12T19:57:16.297" v="10854" actId="14100"/>
          <ac:spMkLst>
            <pc:docMk/>
            <pc:sldMk cId="2766771884" sldId="363"/>
            <ac:spMk id="2" creationId="{D5E52983-B106-72A8-2EAD-5F2868E17370}"/>
          </ac:spMkLst>
        </pc:spChg>
        <pc:spChg chg="mod">
          <ac:chgData name="Patricia Szybowski" userId="1dc0af85-4575-4c3e-92eb-ad27d9f101d4" providerId="ADAL" clId="{9C631BBA-6248-4D3E-9533-D1C245EFF1C3}" dt="2026-04-12T19:57:48.869" v="10954" actId="20577"/>
          <ac:spMkLst>
            <pc:docMk/>
            <pc:sldMk cId="2766771884" sldId="363"/>
            <ac:spMk id="3" creationId="{053C791D-0E67-03BC-093A-2C46B668CECE}"/>
          </ac:spMkLst>
        </pc:spChg>
        <pc:picChg chg="add mod">
          <ac:chgData name="Patricia Szybowski" userId="1dc0af85-4575-4c3e-92eb-ad27d9f101d4" providerId="ADAL" clId="{9C631BBA-6248-4D3E-9533-D1C245EFF1C3}" dt="2026-04-12T19:56:40.751" v="10810" actId="14100"/>
          <ac:picMkLst>
            <pc:docMk/>
            <pc:sldMk cId="2766771884" sldId="363"/>
            <ac:picMk id="5" creationId="{4C2FC0D0-8493-668A-B03D-A6CC5211DDFE}"/>
          </ac:picMkLst>
        </pc:picChg>
      </pc:sldChg>
    </pc:docChg>
  </pc:docChgLst>
  <pc:docChgLst>
    <pc:chgData name="Tijana Stefanovic" userId="1e6e5bbb-bb1c-44df-8d9c-a2a9cac4a378" providerId="ADAL" clId="{A8475499-34C0-4E5C-9704-1518FC407737}"/>
    <pc:docChg chg="custSel addSld modSld">
      <pc:chgData name="Tijana Stefanovic" userId="1e6e5bbb-bb1c-44df-8d9c-a2a9cac4a378" providerId="ADAL" clId="{A8475499-34C0-4E5C-9704-1518FC407737}" dt="2026-04-13T13:04:02.686" v="620" actId="20577"/>
      <pc:docMkLst>
        <pc:docMk/>
      </pc:docMkLst>
      <pc:sldChg chg="modSp mod">
        <pc:chgData name="Tijana Stefanovic" userId="1e6e5bbb-bb1c-44df-8d9c-a2a9cac4a378" providerId="ADAL" clId="{A8475499-34C0-4E5C-9704-1518FC407737}" dt="2026-04-13T12:38:28.226" v="141" actId="20577"/>
        <pc:sldMkLst>
          <pc:docMk/>
          <pc:sldMk cId="2831778735" sldId="352"/>
        </pc:sldMkLst>
        <pc:spChg chg="mod">
          <ac:chgData name="Tijana Stefanovic" userId="1e6e5bbb-bb1c-44df-8d9c-a2a9cac4a378" providerId="ADAL" clId="{A8475499-34C0-4E5C-9704-1518FC407737}" dt="2026-04-13T12:38:28.226" v="141" actId="20577"/>
          <ac:spMkLst>
            <pc:docMk/>
            <pc:sldMk cId="2831778735" sldId="352"/>
            <ac:spMk id="8" creationId="{123AAD44-1220-E2E7-F43B-DD5662841A69}"/>
          </ac:spMkLst>
        </pc:spChg>
      </pc:sldChg>
      <pc:sldChg chg="modSp mod">
        <pc:chgData name="Tijana Stefanovic" userId="1e6e5bbb-bb1c-44df-8d9c-a2a9cac4a378" providerId="ADAL" clId="{A8475499-34C0-4E5C-9704-1518FC407737}" dt="2026-04-13T12:31:02.602" v="37" actId="20577"/>
        <pc:sldMkLst>
          <pc:docMk/>
          <pc:sldMk cId="485173468" sldId="359"/>
        </pc:sldMkLst>
        <pc:spChg chg="mod">
          <ac:chgData name="Tijana Stefanovic" userId="1e6e5bbb-bb1c-44df-8d9c-a2a9cac4a378" providerId="ADAL" clId="{A8475499-34C0-4E5C-9704-1518FC407737}" dt="2026-04-13T12:31:02.602" v="37" actId="20577"/>
          <ac:spMkLst>
            <pc:docMk/>
            <pc:sldMk cId="485173468" sldId="359"/>
            <ac:spMk id="3" creationId="{44186C52-15DF-715D-B900-A542F3435EA5}"/>
          </ac:spMkLst>
        </pc:spChg>
      </pc:sldChg>
      <pc:sldChg chg="addSp delSp modSp add mod">
        <pc:chgData name="Tijana Stefanovic" userId="1e6e5bbb-bb1c-44df-8d9c-a2a9cac4a378" providerId="ADAL" clId="{A8475499-34C0-4E5C-9704-1518FC407737}" dt="2026-04-13T13:04:02.686" v="620" actId="20577"/>
        <pc:sldMkLst>
          <pc:docMk/>
          <pc:sldMk cId="3429602281" sldId="364"/>
        </pc:sldMkLst>
        <pc:spChg chg="mod">
          <ac:chgData name="Tijana Stefanovic" userId="1e6e5bbb-bb1c-44df-8d9c-a2a9cac4a378" providerId="ADAL" clId="{A8475499-34C0-4E5C-9704-1518FC407737}" dt="2026-04-13T13:00:20.809" v="162" actId="20577"/>
          <ac:spMkLst>
            <pc:docMk/>
            <pc:sldMk cId="3429602281" sldId="364"/>
            <ac:spMk id="2" creationId="{664DDB8B-7E5F-7017-D61A-69AAA8A5B8E9}"/>
          </ac:spMkLst>
        </pc:spChg>
        <pc:spChg chg="mod">
          <ac:chgData name="Tijana Stefanovic" userId="1e6e5bbb-bb1c-44df-8d9c-a2a9cac4a378" providerId="ADAL" clId="{A8475499-34C0-4E5C-9704-1518FC407737}" dt="2026-04-13T13:02:42.809" v="497" actId="1076"/>
          <ac:spMkLst>
            <pc:docMk/>
            <pc:sldMk cId="3429602281" sldId="364"/>
            <ac:spMk id="3" creationId="{9E852E69-A402-D1CD-DBE8-590137650274}"/>
          </ac:spMkLst>
        </pc:spChg>
        <pc:spChg chg="add mod">
          <ac:chgData name="Tijana Stefanovic" userId="1e6e5bbb-bb1c-44df-8d9c-a2a9cac4a378" providerId="ADAL" clId="{A8475499-34C0-4E5C-9704-1518FC407737}" dt="2026-04-13T13:04:02.686" v="620" actId="20577"/>
          <ac:spMkLst>
            <pc:docMk/>
            <pc:sldMk cId="3429602281" sldId="364"/>
            <ac:spMk id="4" creationId="{C446D5B4-D78D-6462-3017-55A13F334FFB}"/>
          </ac:spMkLst>
        </pc:spChg>
        <pc:picChg chg="del">
          <ac:chgData name="Tijana Stefanovic" userId="1e6e5bbb-bb1c-44df-8d9c-a2a9cac4a378" providerId="ADAL" clId="{A8475499-34C0-4E5C-9704-1518FC407737}" dt="2026-04-13T12:59:55.596" v="143" actId="478"/>
          <ac:picMkLst>
            <pc:docMk/>
            <pc:sldMk cId="3429602281" sldId="364"/>
            <ac:picMk id="5" creationId="{DCD779B3-CB0E-3DB3-3B4D-99B03E144F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BD2CC57-7DC5-754D-BB19-CBD81ABD2D08}" type="datetimeFigureOut">
              <a:rPr lang="en-US" smtClean="0"/>
              <a:t>4/13/2026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0F2B947-F88B-6A42-9A82-BAD85FE2DB26}" type="slidenum">
              <a:rPr lang="en-US" smtClean="0"/>
              <a:t>‹#›</a:t>
            </a:fld>
            <a:endParaRPr lang="en-US"/>
          </a:p>
        </p:txBody>
      </p:sp>
    </p:spTree>
    <p:extLst>
      <p:ext uri="{BB962C8B-B14F-4D97-AF65-F5344CB8AC3E}">
        <p14:creationId xmlns:p14="http://schemas.microsoft.com/office/powerpoint/2010/main" val="36506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at the very start of your presentation deck.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icon to add your own photo to the architectural frame.</a:t>
            </a:r>
          </a:p>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1</a:t>
            </a:fld>
            <a:endParaRPr lang="en-US"/>
          </a:p>
        </p:txBody>
      </p:sp>
    </p:spTree>
    <p:extLst>
      <p:ext uri="{BB962C8B-B14F-4D97-AF65-F5344CB8AC3E}">
        <p14:creationId xmlns:p14="http://schemas.microsoft.com/office/powerpoint/2010/main" val="177452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to introduce the main subject matter of your presentation, along with a subtitle.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2</a:t>
            </a:fld>
            <a:endParaRPr lang="en-US"/>
          </a:p>
        </p:txBody>
      </p:sp>
    </p:spTree>
    <p:extLst>
      <p:ext uri="{BB962C8B-B14F-4D97-AF65-F5344CB8AC3E}">
        <p14:creationId xmlns:p14="http://schemas.microsoft.com/office/powerpoint/2010/main" val="118380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 bullets, use the Format dropdown &gt; Bullets &amp; Numbering.</a:t>
            </a:r>
          </a:p>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5</a:t>
            </a:fld>
            <a:endParaRPr lang="en-US"/>
          </a:p>
        </p:txBody>
      </p:sp>
    </p:spTree>
    <p:extLst>
      <p:ext uri="{BB962C8B-B14F-4D97-AF65-F5344CB8AC3E}">
        <p14:creationId xmlns:p14="http://schemas.microsoft.com/office/powerpoint/2010/main" val="72882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4A78-5CAF-0F03-BC21-AA7BD52B7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2376A-4685-6C98-2F22-03A8BA2B8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5A864-E768-1B6B-9F4C-516D4536F3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 bullets, use the Format dropdown &gt; Bullets &amp; Numbering.</a:t>
            </a:r>
          </a:p>
          <a:p>
            <a:endParaRPr lang="en-US" dirty="0"/>
          </a:p>
        </p:txBody>
      </p:sp>
      <p:sp>
        <p:nvSpPr>
          <p:cNvPr id="4" name="Slide Number Placeholder 3">
            <a:extLst>
              <a:ext uri="{FF2B5EF4-FFF2-40B4-BE49-F238E27FC236}">
                <a16:creationId xmlns:a16="http://schemas.microsoft.com/office/drawing/2014/main" id="{1D6ED7A6-7AAE-680F-3831-B05EF5A6DD84}"/>
              </a:ext>
            </a:extLst>
          </p:cNvPr>
          <p:cNvSpPr>
            <a:spLocks noGrp="1"/>
          </p:cNvSpPr>
          <p:nvPr>
            <p:ph type="sldNum" sz="quarter" idx="5"/>
          </p:nvPr>
        </p:nvSpPr>
        <p:spPr/>
        <p:txBody>
          <a:bodyPr/>
          <a:lstStyle/>
          <a:p>
            <a:fld id="{60F2B947-F88B-6A42-9A82-BAD85FE2DB26}" type="slidenum">
              <a:rPr lang="en-US" smtClean="0"/>
              <a:t>8</a:t>
            </a:fld>
            <a:endParaRPr lang="en-US"/>
          </a:p>
        </p:txBody>
      </p:sp>
    </p:spTree>
    <p:extLst>
      <p:ext uri="{BB962C8B-B14F-4D97-AF65-F5344CB8AC3E}">
        <p14:creationId xmlns:p14="http://schemas.microsoft.com/office/powerpoint/2010/main" val="196563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72FA-B118-0D5E-D7B0-746DF702A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8D693-D4D4-7677-355E-271B668FD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708E8-08C7-3B8F-1240-3695815A64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 bullets, use the Format dropdown &gt; Bullets &amp; Numbering.</a:t>
            </a:r>
          </a:p>
          <a:p>
            <a:endParaRPr lang="en-US" dirty="0"/>
          </a:p>
        </p:txBody>
      </p:sp>
      <p:sp>
        <p:nvSpPr>
          <p:cNvPr id="4" name="Slide Number Placeholder 3">
            <a:extLst>
              <a:ext uri="{FF2B5EF4-FFF2-40B4-BE49-F238E27FC236}">
                <a16:creationId xmlns:a16="http://schemas.microsoft.com/office/drawing/2014/main" id="{DB46AE2A-D322-B16C-77AA-D3E0A66C2828}"/>
              </a:ext>
            </a:extLst>
          </p:cNvPr>
          <p:cNvSpPr>
            <a:spLocks noGrp="1"/>
          </p:cNvSpPr>
          <p:nvPr>
            <p:ph type="sldNum" sz="quarter" idx="5"/>
          </p:nvPr>
        </p:nvSpPr>
        <p:spPr/>
        <p:txBody>
          <a:bodyPr/>
          <a:lstStyle/>
          <a:p>
            <a:fld id="{60F2B947-F88B-6A42-9A82-BAD85FE2DB26}" type="slidenum">
              <a:rPr lang="en-US" smtClean="0"/>
              <a:t>9</a:t>
            </a:fld>
            <a:endParaRPr lang="en-US"/>
          </a:p>
        </p:txBody>
      </p:sp>
    </p:spTree>
    <p:extLst>
      <p:ext uri="{BB962C8B-B14F-4D97-AF65-F5344CB8AC3E}">
        <p14:creationId xmlns:p14="http://schemas.microsoft.com/office/powerpoint/2010/main" val="335811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5EDA0-124B-AB14-9FBF-53A9F104A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7A8A6-00F5-E6A7-F09F-067F6F160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068AA-E861-B3C6-A244-DFD6571B41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 bullets, use the Format dropdown &gt; Bullets &amp; Numbering.</a:t>
            </a:r>
          </a:p>
          <a:p>
            <a:endParaRPr lang="en-US" dirty="0"/>
          </a:p>
        </p:txBody>
      </p:sp>
      <p:sp>
        <p:nvSpPr>
          <p:cNvPr id="4" name="Slide Number Placeholder 3">
            <a:extLst>
              <a:ext uri="{FF2B5EF4-FFF2-40B4-BE49-F238E27FC236}">
                <a16:creationId xmlns:a16="http://schemas.microsoft.com/office/drawing/2014/main" id="{0CECFECA-F3ED-F56D-7EF3-F8A8E0D4E4C8}"/>
              </a:ext>
            </a:extLst>
          </p:cNvPr>
          <p:cNvSpPr>
            <a:spLocks noGrp="1"/>
          </p:cNvSpPr>
          <p:nvPr>
            <p:ph type="sldNum" sz="quarter" idx="5"/>
          </p:nvPr>
        </p:nvSpPr>
        <p:spPr/>
        <p:txBody>
          <a:bodyPr/>
          <a:lstStyle/>
          <a:p>
            <a:fld id="{60F2B947-F88B-6A42-9A82-BAD85FE2DB26}" type="slidenum">
              <a:rPr lang="en-US" smtClean="0"/>
              <a:t>10</a:t>
            </a:fld>
            <a:endParaRPr lang="en-US"/>
          </a:p>
        </p:txBody>
      </p:sp>
    </p:spTree>
    <p:extLst>
      <p:ext uri="{BB962C8B-B14F-4D97-AF65-F5344CB8AC3E}">
        <p14:creationId xmlns:p14="http://schemas.microsoft.com/office/powerpoint/2010/main" val="156741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text boxes to update your contact information.</a:t>
            </a:r>
          </a:p>
        </p:txBody>
      </p:sp>
      <p:sp>
        <p:nvSpPr>
          <p:cNvPr id="4" name="Slide Number Placeholder 3"/>
          <p:cNvSpPr>
            <a:spLocks noGrp="1"/>
          </p:cNvSpPr>
          <p:nvPr>
            <p:ph type="sldNum" sz="quarter" idx="5"/>
          </p:nvPr>
        </p:nvSpPr>
        <p:spPr/>
        <p:txBody>
          <a:bodyPr/>
          <a:lstStyle/>
          <a:p>
            <a:fld id="{60F2B947-F88B-6A42-9A82-BAD85FE2DB26}" type="slidenum">
              <a:rPr lang="en-US" smtClean="0"/>
              <a:t>13</a:t>
            </a:fld>
            <a:endParaRPr lang="en-US"/>
          </a:p>
        </p:txBody>
      </p:sp>
    </p:spTree>
    <p:extLst>
      <p:ext uri="{BB962C8B-B14F-4D97-AF65-F5344CB8AC3E}">
        <p14:creationId xmlns:p14="http://schemas.microsoft.com/office/powerpoint/2010/main" val="297179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1D52-708B-119C-E810-4783E6EAB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05080-796A-55E8-E5D8-402CB529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1EAD1-1473-AB84-D944-47B51DE530DD}"/>
              </a:ext>
            </a:extLst>
          </p:cNvPr>
          <p:cNvSpPr>
            <a:spLocks noGrp="1"/>
          </p:cNvSpPr>
          <p:nvPr>
            <p:ph type="body" idx="1"/>
          </p:nvPr>
        </p:nvSpPr>
        <p:spPr/>
        <p:txBody>
          <a:bodyPr/>
          <a:lstStyle/>
          <a:p>
            <a:r>
              <a:rPr lang="en-US" dirty="0"/>
              <a:t>Use the text boxes to update your contact information.</a:t>
            </a:r>
          </a:p>
        </p:txBody>
      </p:sp>
      <p:sp>
        <p:nvSpPr>
          <p:cNvPr id="4" name="Slide Number Placeholder 3">
            <a:extLst>
              <a:ext uri="{FF2B5EF4-FFF2-40B4-BE49-F238E27FC236}">
                <a16:creationId xmlns:a16="http://schemas.microsoft.com/office/drawing/2014/main" id="{B7E96CD7-1172-8818-26FB-75DA39516EA0}"/>
              </a:ext>
            </a:extLst>
          </p:cNvPr>
          <p:cNvSpPr>
            <a:spLocks noGrp="1"/>
          </p:cNvSpPr>
          <p:nvPr>
            <p:ph type="sldNum" sz="quarter" idx="5"/>
          </p:nvPr>
        </p:nvSpPr>
        <p:spPr/>
        <p:txBody>
          <a:bodyPr/>
          <a:lstStyle/>
          <a:p>
            <a:fld id="{60F2B947-F88B-6A42-9A82-BAD85FE2DB26}" type="slidenum">
              <a:rPr lang="en-US" smtClean="0"/>
              <a:t>14</a:t>
            </a:fld>
            <a:endParaRPr lang="en-US"/>
          </a:p>
        </p:txBody>
      </p:sp>
    </p:spTree>
    <p:extLst>
      <p:ext uri="{BB962C8B-B14F-4D97-AF65-F5344CB8AC3E}">
        <p14:creationId xmlns:p14="http://schemas.microsoft.com/office/powerpoint/2010/main" val="421262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2EF2-0371-14B7-1262-3D66FB63F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5096D-C193-5117-82CE-E7320AB1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3B895-EC81-E89C-05BB-6DAC0756513F}"/>
              </a:ext>
            </a:extLst>
          </p:cNvPr>
          <p:cNvSpPr>
            <a:spLocks noGrp="1"/>
          </p:cNvSpPr>
          <p:nvPr>
            <p:ph type="body" idx="1"/>
          </p:nvPr>
        </p:nvSpPr>
        <p:spPr/>
        <p:txBody>
          <a:bodyPr/>
          <a:lstStyle/>
          <a:p>
            <a:r>
              <a:rPr lang="en-US" dirty="0"/>
              <a:t>Use the text boxes to update your contact information.</a:t>
            </a:r>
          </a:p>
        </p:txBody>
      </p:sp>
      <p:sp>
        <p:nvSpPr>
          <p:cNvPr id="4" name="Slide Number Placeholder 3">
            <a:extLst>
              <a:ext uri="{FF2B5EF4-FFF2-40B4-BE49-F238E27FC236}">
                <a16:creationId xmlns:a16="http://schemas.microsoft.com/office/drawing/2014/main" id="{23A67097-8C67-F3B1-39F8-80F51AD59E5E}"/>
              </a:ext>
            </a:extLst>
          </p:cNvPr>
          <p:cNvSpPr>
            <a:spLocks noGrp="1"/>
          </p:cNvSpPr>
          <p:nvPr>
            <p:ph type="sldNum" sz="quarter" idx="5"/>
          </p:nvPr>
        </p:nvSpPr>
        <p:spPr/>
        <p:txBody>
          <a:bodyPr/>
          <a:lstStyle/>
          <a:p>
            <a:fld id="{60F2B947-F88B-6A42-9A82-BAD85FE2DB26}" type="slidenum">
              <a:rPr lang="en-US" smtClean="0"/>
              <a:t>15</a:t>
            </a:fld>
            <a:endParaRPr lang="en-US"/>
          </a:p>
        </p:txBody>
      </p:sp>
    </p:spTree>
    <p:extLst>
      <p:ext uri="{BB962C8B-B14F-4D97-AF65-F5344CB8AC3E}">
        <p14:creationId xmlns:p14="http://schemas.microsoft.com/office/powerpoint/2010/main" val="410327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hyperlink" Target="mailto:jdoe@brynmawr.edu" TargetMode="Externa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accent3"/>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F64BE8-AE23-A4E0-C653-83FFDDD8A3AB}"/>
              </a:ext>
            </a:extLst>
          </p:cNvPr>
          <p:cNvSpPr txBox="1">
            <a:spLocks noGrp="1"/>
          </p:cNvSpPr>
          <p:nvPr>
            <p:ph type="title"/>
          </p:nvPr>
        </p:nvSpPr>
        <p:spPr>
          <a:xfrm>
            <a:off x="623808" y="2625614"/>
            <a:ext cx="7397164" cy="1031986"/>
          </a:xfrm>
          <a:prstGeom prst="rect">
            <a:avLst/>
          </a:prstGeom>
        </p:spPr>
        <p:txBody>
          <a:bodyPr vert="horz" wrap="square" lIns="0" tIns="183805" rIns="0" bIns="0" rtlCol="0">
            <a:spAutoFit/>
          </a:bodyPr>
          <a:lstStyle>
            <a:lvl1pPr>
              <a:defRPr sz="5500" baseline="0">
                <a:solidFill>
                  <a:srgbClr val="002B4F"/>
                </a:solidFill>
                <a:latin typeface="Marcellus" panose="020E0602050203020307" pitchFamily="34" charset="0"/>
              </a:defRPr>
            </a:lvl1pPr>
          </a:lstStyle>
          <a:p>
            <a:pPr marL="12700">
              <a:lnSpc>
                <a:spcPct val="100000"/>
              </a:lnSpc>
              <a:spcBef>
                <a:spcPts val="100"/>
              </a:spcBef>
            </a:pPr>
            <a:r>
              <a:rPr dirty="0"/>
              <a:t>Opening</a:t>
            </a:r>
            <a:r>
              <a:rPr spc="-235" dirty="0"/>
              <a:t> </a:t>
            </a:r>
            <a:r>
              <a:rPr spc="-10" dirty="0"/>
              <a:t>Slides</a:t>
            </a:r>
          </a:p>
        </p:txBody>
      </p:sp>
    </p:spTree>
    <p:extLst>
      <p:ext uri="{BB962C8B-B14F-4D97-AF65-F5344CB8AC3E}">
        <p14:creationId xmlns:p14="http://schemas.microsoft.com/office/powerpoint/2010/main" val="32068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878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10934332" cy="3881431"/>
          </a:xfrm>
        </p:spPr>
        <p:txBody>
          <a:bodyPr>
            <a:normAutofit/>
          </a:bodyPr>
          <a:lstStyle>
            <a:lvl1pPr marL="0" marR="0" indent="0" algn="l" defTabSz="914400" rtl="0" eaLnBrk="1" fontAlgn="auto" latinLnBrk="0" hangingPunct="1">
              <a:lnSpc>
                <a:spcPct val="80000"/>
              </a:lnSpc>
              <a:spcBef>
                <a:spcPts val="6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900" dirty="0">
              <a:latin typeface="Figtree Light"/>
              <a:cs typeface="Figtree Light"/>
            </a:endParaRPr>
          </a:p>
        </p:txBody>
      </p:sp>
    </p:spTree>
    <p:extLst>
      <p:ext uri="{BB962C8B-B14F-4D97-AF65-F5344CB8AC3E}">
        <p14:creationId xmlns:p14="http://schemas.microsoft.com/office/powerpoint/2010/main" val="33601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ingle Column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353273"/>
            <a:ext cx="4790949" cy="105926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4790948"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pic>
        <p:nvPicPr>
          <p:cNvPr id="2" name="Picture 1" descr="A yellow sunburst on a black background&#10;&#10;Description automatically generated">
            <a:extLst>
              <a:ext uri="{FF2B5EF4-FFF2-40B4-BE49-F238E27FC236}">
                <a16:creationId xmlns:a16="http://schemas.microsoft.com/office/drawing/2014/main" id="{CF499C9D-5C47-3233-8575-54A8AE2A89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1201400" y="319045"/>
            <a:ext cx="671556" cy="671556"/>
          </a:xfrm>
          <a:prstGeom prst="rect">
            <a:avLst/>
          </a:prstGeom>
        </p:spPr>
      </p:pic>
      <p:grpSp>
        <p:nvGrpSpPr>
          <p:cNvPr id="5" name="Group 4">
            <a:extLst>
              <a:ext uri="{FF2B5EF4-FFF2-40B4-BE49-F238E27FC236}">
                <a16:creationId xmlns:a16="http://schemas.microsoft.com/office/drawing/2014/main" id="{57B5C9EB-3EC8-5F5E-BC30-0B30E87D1771}"/>
              </a:ext>
            </a:extLst>
          </p:cNvPr>
          <p:cNvGrpSpPr/>
          <p:nvPr userDrawn="1"/>
        </p:nvGrpSpPr>
        <p:grpSpPr>
          <a:xfrm>
            <a:off x="614363" y="6077806"/>
            <a:ext cx="10939221" cy="543935"/>
            <a:chOff x="614363" y="6077806"/>
            <a:chExt cx="10939221" cy="543935"/>
          </a:xfrm>
        </p:grpSpPr>
        <p:sp>
          <p:nvSpPr>
            <p:cNvPr id="11" name="object 4">
              <a:extLst>
                <a:ext uri="{FF2B5EF4-FFF2-40B4-BE49-F238E27FC236}">
                  <a16:creationId xmlns:a16="http://schemas.microsoft.com/office/drawing/2014/main" id="{9BDFA14C-90CF-B97A-5345-9CB0C7D6F7B9}"/>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2" name="object 5">
              <a:extLst>
                <a:ext uri="{FF2B5EF4-FFF2-40B4-BE49-F238E27FC236}">
                  <a16:creationId xmlns:a16="http://schemas.microsoft.com/office/drawing/2014/main" id="{E9BE3BC7-95E1-A605-B0FA-FEBC6FA22542}"/>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3" name="Picture 12" descr="Blue text on a black background&#10;&#10;Description automatically generated">
              <a:extLst>
                <a:ext uri="{FF2B5EF4-FFF2-40B4-BE49-F238E27FC236}">
                  <a16:creationId xmlns:a16="http://schemas.microsoft.com/office/drawing/2014/main" id="{D257AD95-1EEE-977C-918D-E1E742A4A6F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393973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Doub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22" name="Text Placeholder 18">
            <a:extLst>
              <a:ext uri="{FF2B5EF4-FFF2-40B4-BE49-F238E27FC236}">
                <a16:creationId xmlns:a16="http://schemas.microsoft.com/office/drawing/2014/main" id="{CAD7362A-F5A1-D84F-8B54-655E1D4CAF03}"/>
              </a:ext>
            </a:extLst>
          </p:cNvPr>
          <p:cNvSpPr>
            <a:spLocks noGrp="1"/>
          </p:cNvSpPr>
          <p:nvPr>
            <p:ph type="body" sz="quarter" idx="14" hasCustomPrompt="1"/>
          </p:nvPr>
        </p:nvSpPr>
        <p:spPr>
          <a:xfrm>
            <a:off x="614363"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sp>
        <p:nvSpPr>
          <p:cNvPr id="24" name="Text Placeholder 18">
            <a:extLst>
              <a:ext uri="{FF2B5EF4-FFF2-40B4-BE49-F238E27FC236}">
                <a16:creationId xmlns:a16="http://schemas.microsoft.com/office/drawing/2014/main" id="{34AD7389-344E-A293-FC56-553CBE81BADE}"/>
              </a:ext>
            </a:extLst>
          </p:cNvPr>
          <p:cNvSpPr>
            <a:spLocks noGrp="1"/>
          </p:cNvSpPr>
          <p:nvPr>
            <p:ph type="body" sz="quarter" idx="16" hasCustomPrompt="1"/>
          </p:nvPr>
        </p:nvSpPr>
        <p:spPr>
          <a:xfrm>
            <a:off x="6366234"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spTree>
    <p:extLst>
      <p:ext uri="{BB962C8B-B14F-4D97-AF65-F5344CB8AC3E}">
        <p14:creationId xmlns:p14="http://schemas.microsoft.com/office/powerpoint/2010/main" val="1514215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hasCustomPrompt="1"/>
          </p:nvPr>
        </p:nvSpPr>
        <p:spPr>
          <a:xfrm>
            <a:off x="619250" y="614883"/>
            <a:ext cx="5171950" cy="53604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lang="en-US" sz="3400" dirty="0">
                <a:solidFill>
                  <a:srgbClr val="A7631C"/>
                </a:solidFill>
              </a:rPr>
              <a:t>About</a:t>
            </a:r>
            <a:r>
              <a:rPr lang="en-US" sz="3400" spc="-40" dirty="0">
                <a:solidFill>
                  <a:srgbClr val="A7631C"/>
                </a:solidFill>
              </a:rPr>
              <a:t> </a:t>
            </a:r>
            <a:r>
              <a:rPr lang="en-US" sz="3400" dirty="0">
                <a:solidFill>
                  <a:srgbClr val="A7631C"/>
                </a:solidFill>
              </a:rPr>
              <a:t>Bryn</a:t>
            </a:r>
            <a:r>
              <a:rPr lang="en-US" sz="3400" spc="-40" dirty="0">
                <a:solidFill>
                  <a:srgbClr val="A7631C"/>
                </a:solidFill>
              </a:rPr>
              <a:t> </a:t>
            </a:r>
            <a:r>
              <a:rPr lang="en-US" sz="3400" dirty="0" err="1">
                <a:solidFill>
                  <a:srgbClr val="A7631C"/>
                </a:solidFill>
              </a:rPr>
              <a:t>Mawr</a:t>
            </a:r>
            <a:r>
              <a:rPr lang="en-US" sz="3400" spc="-35" dirty="0">
                <a:solidFill>
                  <a:srgbClr val="A7631C"/>
                </a:solidFill>
              </a:rPr>
              <a:t> </a:t>
            </a:r>
            <a:r>
              <a:rPr lang="en-US" sz="3400" spc="-10" dirty="0">
                <a:solidFill>
                  <a:srgbClr val="A7631C"/>
                </a:solidFill>
              </a:rPr>
              <a:t>College</a:t>
            </a:r>
            <a:endParaRPr sz="3400" dirty="0"/>
          </a:p>
        </p:txBody>
      </p:sp>
      <p:pic>
        <p:nvPicPr>
          <p:cNvPr id="5" name="Picture 4" descr="A yellow sunburst on a black background&#10;&#10;Description automatically generated">
            <a:extLst>
              <a:ext uri="{FF2B5EF4-FFF2-40B4-BE49-F238E27FC236}">
                <a16:creationId xmlns:a16="http://schemas.microsoft.com/office/drawing/2014/main" id="{5F87F60E-3054-5A5D-CDFB-7B313801A2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86822" y="353273"/>
            <a:ext cx="850900" cy="850900"/>
          </a:xfrm>
          <a:prstGeom prst="rect">
            <a:avLst/>
          </a:prstGeom>
        </p:spPr>
      </p:pic>
      <p:sp>
        <p:nvSpPr>
          <p:cNvPr id="11" name="Text Placeholder 18">
            <a:extLst>
              <a:ext uri="{FF2B5EF4-FFF2-40B4-BE49-F238E27FC236}">
                <a16:creationId xmlns:a16="http://schemas.microsoft.com/office/drawing/2014/main" id="{B4CA4648-D848-C9F5-00DB-CA9C532EA704}"/>
              </a:ext>
            </a:extLst>
          </p:cNvPr>
          <p:cNvSpPr>
            <a:spLocks noGrp="1"/>
          </p:cNvSpPr>
          <p:nvPr>
            <p:ph type="body" sz="quarter" idx="15" hasCustomPrompt="1"/>
          </p:nvPr>
        </p:nvSpPr>
        <p:spPr>
          <a:xfrm>
            <a:off x="614363" y="1673736"/>
            <a:ext cx="5019548" cy="3892845"/>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grpSp>
        <p:nvGrpSpPr>
          <p:cNvPr id="7" name="Group 6">
            <a:extLst>
              <a:ext uri="{FF2B5EF4-FFF2-40B4-BE49-F238E27FC236}">
                <a16:creationId xmlns:a16="http://schemas.microsoft.com/office/drawing/2014/main" id="{7492CFB0-6B29-5ED8-D348-2B1EA266CBF8}"/>
              </a:ext>
            </a:extLst>
          </p:cNvPr>
          <p:cNvGrpSpPr/>
          <p:nvPr userDrawn="1"/>
        </p:nvGrpSpPr>
        <p:grpSpPr>
          <a:xfrm>
            <a:off x="614363" y="6077806"/>
            <a:ext cx="10997058" cy="543935"/>
            <a:chOff x="614363" y="6077806"/>
            <a:chExt cx="10997058" cy="543935"/>
          </a:xfrm>
        </p:grpSpPr>
        <p:sp>
          <p:nvSpPr>
            <p:cNvPr id="8" name="object 4">
              <a:extLst>
                <a:ext uri="{FF2B5EF4-FFF2-40B4-BE49-F238E27FC236}">
                  <a16:creationId xmlns:a16="http://schemas.microsoft.com/office/drawing/2014/main" id="{B01C3634-0E90-C96C-B80F-6B5B21ACA150}"/>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41C4AD4C-C003-4BFB-3918-E04EE2EDD4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0" name="object 10">
              <a:extLst>
                <a:ext uri="{FF2B5EF4-FFF2-40B4-BE49-F238E27FC236}">
                  <a16:creationId xmlns:a16="http://schemas.microsoft.com/office/drawing/2014/main" id="{AFEABB4E-A85D-B9CF-78C5-25FDBADF2726}"/>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baseline="0" dirty="0">
                  <a:solidFill>
                    <a:schemeClr val="bg1"/>
                  </a:solidFill>
                  <a:latin typeface="Marcellus"/>
                  <a:cs typeface="Marcellus"/>
                </a:rPr>
                <a:t>brynmawr.edu</a:t>
              </a:r>
              <a:endParaRPr sz="1800" baseline="0" dirty="0">
                <a:solidFill>
                  <a:schemeClr val="bg1"/>
                </a:solidFill>
                <a:latin typeface="Marcellus"/>
                <a:cs typeface="Marcellus"/>
              </a:endParaRPr>
            </a:p>
          </p:txBody>
        </p:sp>
      </p:grpSp>
    </p:spTree>
    <p:extLst>
      <p:ext uri="{BB962C8B-B14F-4D97-AF65-F5344CB8AC3E}">
        <p14:creationId xmlns:p14="http://schemas.microsoft.com/office/powerpoint/2010/main" val="3402525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1" name="Picture 10" descr="A black and white background&#10;&#10;Description automatically generated">
            <a:extLst>
              <a:ext uri="{FF2B5EF4-FFF2-40B4-BE49-F238E27FC236}">
                <a16:creationId xmlns:a16="http://schemas.microsoft.com/office/drawing/2014/main" id="{5A24A5C9-A5F0-0C3F-523D-7B23C96EB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9" y="0"/>
            <a:ext cx="12179301" cy="6857999"/>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1"/>
            <a:ext cx="12179303" cy="6858000"/>
          </a:xfrm>
          <a:prstGeom prst="rect">
            <a:avLst/>
          </a:prstGeom>
        </p:spPr>
      </p:pic>
      <p:pic>
        <p:nvPicPr>
          <p:cNvPr id="13" name="Picture 12" descr="A white flowers in front of a building&#10;&#10;Description automatically generated">
            <a:extLst>
              <a:ext uri="{FF2B5EF4-FFF2-40B4-BE49-F238E27FC236}">
                <a16:creationId xmlns:a16="http://schemas.microsoft.com/office/drawing/2014/main" id="{3F6DE49E-F222-952D-DD72-43305B9C20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9738"/>
            <a:ext cx="12185650" cy="6861574"/>
          </a:xfrm>
          <a:prstGeom prst="rect">
            <a:avLst/>
          </a:prstGeom>
        </p:spPr>
      </p:pic>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533401" y="2362200"/>
            <a:ext cx="4790948" cy="1371600"/>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12700" marR="5080">
              <a:lnSpc>
                <a:spcPct val="101200"/>
              </a:lnSpc>
              <a:spcBef>
                <a:spcPts val="80"/>
              </a:spcBef>
            </a:pPr>
            <a:r>
              <a:rPr lang="en-US" sz="1400" dirty="0">
                <a:latin typeface="Figtree Light"/>
                <a:cs typeface="Figtree Light"/>
              </a:rPr>
              <a:t>Vice</a:t>
            </a:r>
            <a:r>
              <a:rPr lang="en-US" sz="1400" spc="-20" dirty="0">
                <a:latin typeface="Figtree Light"/>
                <a:cs typeface="Figtree Light"/>
              </a:rPr>
              <a:t> </a:t>
            </a:r>
            <a:r>
              <a:rPr lang="en-US" sz="1400" dirty="0">
                <a:latin typeface="Figtree Light"/>
                <a:cs typeface="Figtree Light"/>
              </a:rPr>
              <a:t>President,</a:t>
            </a:r>
            <a:r>
              <a:rPr lang="en-US" sz="1400" spc="-15" dirty="0">
                <a:latin typeface="Figtree Light"/>
                <a:cs typeface="Figtree Light"/>
              </a:rPr>
              <a:t> </a:t>
            </a:r>
            <a:r>
              <a:rPr lang="en-US" sz="1400" dirty="0">
                <a:latin typeface="Figtree Light"/>
                <a:cs typeface="Figtree Light"/>
              </a:rPr>
              <a:t>Marketing</a:t>
            </a:r>
            <a:r>
              <a:rPr lang="en-US" sz="1400" spc="-15" dirty="0">
                <a:latin typeface="Figtree Light"/>
                <a:cs typeface="Figtree Light"/>
              </a:rPr>
              <a:t> </a:t>
            </a:r>
            <a:r>
              <a:rPr lang="en-US" sz="1400" dirty="0">
                <a:latin typeface="Figtree Light"/>
                <a:cs typeface="Figtree Light"/>
              </a:rPr>
              <a:t>&amp;</a:t>
            </a:r>
            <a:r>
              <a:rPr lang="en-US" sz="1400" spc="-20" dirty="0">
                <a:latin typeface="Figtree Light"/>
                <a:cs typeface="Figtree Light"/>
              </a:rPr>
              <a:t> </a:t>
            </a:r>
            <a:r>
              <a:rPr lang="en-US" sz="1400" spc="-10" dirty="0">
                <a:latin typeface="Figtree Light"/>
                <a:cs typeface="Figtree Light"/>
              </a:rPr>
              <a:t>Communications</a:t>
            </a:r>
          </a:p>
          <a:p>
            <a:pPr marL="12700" marR="5080">
              <a:lnSpc>
                <a:spcPct val="101200"/>
              </a:lnSpc>
              <a:spcBef>
                <a:spcPts val="80"/>
              </a:spcBef>
            </a:pPr>
            <a:endParaRPr lang="en-US" sz="1400"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Pronouns:</a:t>
            </a:r>
            <a:r>
              <a:rPr lang="en-US" sz="1400" spc="-20" dirty="0">
                <a:solidFill>
                  <a:srgbClr val="002857"/>
                </a:solidFill>
                <a:latin typeface="Figtree Light"/>
                <a:cs typeface="Figtree Light"/>
              </a:rPr>
              <a:t> </a:t>
            </a:r>
            <a:r>
              <a:rPr lang="en-US" sz="1400" spc="-10" dirty="0">
                <a:solidFill>
                  <a:srgbClr val="002857"/>
                </a:solidFill>
                <a:latin typeface="Figtree Light"/>
                <a:cs typeface="Figtree Light"/>
              </a:rPr>
              <a:t>She/Her </a:t>
            </a: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123.456.7890</a:t>
            </a:r>
            <a:endParaRPr lang="en-US" sz="1400" dirty="0">
              <a:latin typeface="Figtree Light"/>
              <a:cs typeface="Figtree Light"/>
            </a:endParaRPr>
          </a:p>
          <a:p>
            <a:pPr marL="12700">
              <a:lnSpc>
                <a:spcPct val="100000"/>
              </a:lnSpc>
              <a:spcBef>
                <a:spcPts val="20"/>
              </a:spcBef>
            </a:pPr>
            <a:r>
              <a:rPr lang="en-US" sz="1400" spc="-10" dirty="0">
                <a:solidFill>
                  <a:srgbClr val="002857"/>
                </a:solidFill>
                <a:latin typeface="Figtree Light"/>
                <a:cs typeface="Figtree Light"/>
                <a:hlinkClick r:id="rId5"/>
              </a:rPr>
              <a:t>jdoe@brynmawr.edu</a:t>
            </a:r>
            <a:endParaRPr lang="en-US" sz="1400" dirty="0">
              <a:latin typeface="Figtree Light"/>
              <a:cs typeface="Figtree Light"/>
            </a:endParaRPr>
          </a:p>
        </p:txBody>
      </p:sp>
      <p:sp>
        <p:nvSpPr>
          <p:cNvPr id="16" name="object 4">
            <a:extLst>
              <a:ext uri="{FF2B5EF4-FFF2-40B4-BE49-F238E27FC236}">
                <a16:creationId xmlns:a16="http://schemas.microsoft.com/office/drawing/2014/main" id="{DA879FBB-4321-D987-6387-0218A12D2710}"/>
              </a:ext>
            </a:extLst>
          </p:cNvPr>
          <p:cNvSpPr/>
          <p:nvPr userDrawn="1"/>
        </p:nvSpPr>
        <p:spPr>
          <a:xfrm flipH="1">
            <a:off x="9098281"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7" name="object 4">
            <a:extLst>
              <a:ext uri="{FF2B5EF4-FFF2-40B4-BE49-F238E27FC236}">
                <a16:creationId xmlns:a16="http://schemas.microsoft.com/office/drawing/2014/main" id="{2C0A74B5-7ABB-0522-1F7C-02BEDDDE6379}"/>
              </a:ext>
            </a:extLst>
          </p:cNvPr>
          <p:cNvSpPr/>
          <p:nvPr userDrawn="1"/>
        </p:nvSpPr>
        <p:spPr>
          <a:xfrm flipH="1">
            <a:off x="9098280"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8" name="object 10">
            <a:extLst>
              <a:ext uri="{FF2B5EF4-FFF2-40B4-BE49-F238E27FC236}">
                <a16:creationId xmlns:a16="http://schemas.microsoft.com/office/drawing/2014/main" id="{59A15061-F4A0-F68E-770A-6A8AE914450E}"/>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pic>
        <p:nvPicPr>
          <p:cNvPr id="21" name="Picture 20" descr="Blue text on a black background&#10;&#10;Description automatically generated">
            <a:extLst>
              <a:ext uri="{FF2B5EF4-FFF2-40B4-BE49-F238E27FC236}">
                <a16:creationId xmlns:a16="http://schemas.microsoft.com/office/drawing/2014/main" id="{2A021137-25F2-8115-AABD-4094FB6A81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0579" y="4017291"/>
            <a:ext cx="3686621" cy="885224"/>
          </a:xfrm>
          <a:prstGeom prst="rect">
            <a:avLst/>
          </a:prstGeom>
        </p:spPr>
      </p:pic>
      <p:sp>
        <p:nvSpPr>
          <p:cNvPr id="22" name="Text Placeholder 2">
            <a:extLst>
              <a:ext uri="{FF2B5EF4-FFF2-40B4-BE49-F238E27FC236}">
                <a16:creationId xmlns:a16="http://schemas.microsoft.com/office/drawing/2014/main" id="{C10BA7F8-AA16-B433-7ECC-BF9DF0A6FCE6}"/>
              </a:ext>
            </a:extLst>
          </p:cNvPr>
          <p:cNvSpPr>
            <a:spLocks noGrp="1"/>
          </p:cNvSpPr>
          <p:nvPr>
            <p:ph type="body" idx="10" hasCustomPrompt="1"/>
          </p:nvPr>
        </p:nvSpPr>
        <p:spPr>
          <a:xfrm>
            <a:off x="533400" y="1791917"/>
            <a:ext cx="4790949" cy="536044"/>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Your Name</a:t>
            </a:r>
          </a:p>
        </p:txBody>
      </p:sp>
      <p:pic>
        <p:nvPicPr>
          <p:cNvPr id="25" name="Picture 24" descr="A yellow sunburst on a black background&#10;&#10;Description automatically generated">
            <a:extLst>
              <a:ext uri="{FF2B5EF4-FFF2-40B4-BE49-F238E27FC236}">
                <a16:creationId xmlns:a16="http://schemas.microsoft.com/office/drawing/2014/main" id="{2EBE1767-1E43-904C-F985-1FF00B0800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200000">
            <a:off x="322444" y="5908155"/>
            <a:ext cx="655374" cy="655374"/>
          </a:xfrm>
          <a:prstGeom prst="rect">
            <a:avLst/>
          </a:prstGeom>
        </p:spPr>
      </p:pic>
    </p:spTree>
    <p:extLst>
      <p:ext uri="{BB962C8B-B14F-4D97-AF65-F5344CB8AC3E}">
        <p14:creationId xmlns:p14="http://schemas.microsoft.com/office/powerpoint/2010/main" val="2663734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 name="Picture 2" descr="A black and white background&#10;&#10;Description automatically generated">
            <a:extLst>
              <a:ext uri="{FF2B5EF4-FFF2-40B4-BE49-F238E27FC236}">
                <a16:creationId xmlns:a16="http://schemas.microsoft.com/office/drawing/2014/main" id="{16571770-E1F5-F0A1-4282-2CFCB7218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9" name="Media Placeholder 8">
            <a:extLst>
              <a:ext uri="{FF2B5EF4-FFF2-40B4-BE49-F238E27FC236}">
                <a16:creationId xmlns:a16="http://schemas.microsoft.com/office/drawing/2014/main" id="{C58C15DF-2D03-C8C8-AA8A-A483C9B4EFE6}"/>
              </a:ext>
            </a:extLst>
          </p:cNvPr>
          <p:cNvSpPr>
            <a:spLocks noGrp="1"/>
          </p:cNvSpPr>
          <p:nvPr>
            <p:ph type="media" sz="quarter" idx="12"/>
          </p:nvPr>
        </p:nvSpPr>
        <p:spPr>
          <a:xfrm>
            <a:off x="605495" y="776287"/>
            <a:ext cx="8360703" cy="4724400"/>
          </a:xfrm>
        </p:spPr>
        <p:txBody>
          <a:bodyPr/>
          <a:lstStyle/>
          <a:p>
            <a:endParaRPr lang="en-US" dirty="0"/>
          </a:p>
        </p:txBody>
      </p:sp>
      <p:sp>
        <p:nvSpPr>
          <p:cNvPr id="14" name="Text Placeholder 3">
            <a:extLst>
              <a:ext uri="{FF2B5EF4-FFF2-40B4-BE49-F238E27FC236}">
                <a16:creationId xmlns:a16="http://schemas.microsoft.com/office/drawing/2014/main" id="{EF93CCF7-BB79-6D5F-DF32-8DD8F79FC1D4}"/>
              </a:ext>
            </a:extLst>
          </p:cNvPr>
          <p:cNvSpPr>
            <a:spLocks noGrp="1"/>
          </p:cNvSpPr>
          <p:nvPr>
            <p:ph type="body" sz="half" idx="2"/>
          </p:nvPr>
        </p:nvSpPr>
        <p:spPr>
          <a:xfrm>
            <a:off x="9296400" y="4572000"/>
            <a:ext cx="2743199" cy="990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2">
            <a:extLst>
              <a:ext uri="{FF2B5EF4-FFF2-40B4-BE49-F238E27FC236}">
                <a16:creationId xmlns:a16="http://schemas.microsoft.com/office/drawing/2014/main" id="{C742993B-9810-762D-F119-3D320DD07D1F}"/>
              </a:ext>
            </a:extLst>
          </p:cNvPr>
          <p:cNvSpPr>
            <a:spLocks noGrp="1"/>
          </p:cNvSpPr>
          <p:nvPr>
            <p:ph type="body" idx="11" hasCustomPrompt="1"/>
          </p:nvPr>
        </p:nvSpPr>
        <p:spPr>
          <a:xfrm>
            <a:off x="9305925" y="35814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video</a:t>
            </a:r>
          </a:p>
        </p:txBody>
      </p:sp>
      <p:grpSp>
        <p:nvGrpSpPr>
          <p:cNvPr id="30" name="Group 29">
            <a:extLst>
              <a:ext uri="{FF2B5EF4-FFF2-40B4-BE49-F238E27FC236}">
                <a16:creationId xmlns:a16="http://schemas.microsoft.com/office/drawing/2014/main" id="{B7173DF1-C9A8-BE64-A547-59C66D7F6543}"/>
              </a:ext>
            </a:extLst>
          </p:cNvPr>
          <p:cNvGrpSpPr/>
          <p:nvPr userDrawn="1"/>
        </p:nvGrpSpPr>
        <p:grpSpPr>
          <a:xfrm>
            <a:off x="614363" y="6077806"/>
            <a:ext cx="10939220" cy="543935"/>
            <a:chOff x="614363" y="6077806"/>
            <a:chExt cx="10939220" cy="543935"/>
          </a:xfrm>
        </p:grpSpPr>
        <p:sp>
          <p:nvSpPr>
            <p:cNvPr id="23" name="object 4">
              <a:extLst>
                <a:ext uri="{FF2B5EF4-FFF2-40B4-BE49-F238E27FC236}">
                  <a16:creationId xmlns:a16="http://schemas.microsoft.com/office/drawing/2014/main" id="{9F36E67C-0B1C-2084-8BA3-8B78C65FB4F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26" name="Picture 25" descr="Blue text on a black background&#10;&#10;Description automatically generated">
              <a:extLst>
                <a:ext uri="{FF2B5EF4-FFF2-40B4-BE49-F238E27FC236}">
                  <a16:creationId xmlns:a16="http://schemas.microsoft.com/office/drawing/2014/main" id="{F17CDB0F-58E7-194B-D710-F37401DF6D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pic>
          <p:nvPicPr>
            <p:cNvPr id="29" name="Picture 28" descr="A blue and white logo&#10;&#10;Description automatically generated">
              <a:extLst>
                <a:ext uri="{FF2B5EF4-FFF2-40B4-BE49-F238E27FC236}">
                  <a16:creationId xmlns:a16="http://schemas.microsoft.com/office/drawing/2014/main" id="{62BFED3D-4CAE-CA94-B9A0-F5AF9D8081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31003" y="6130945"/>
              <a:ext cx="322580" cy="439311"/>
            </a:xfrm>
            <a:prstGeom prst="rect">
              <a:avLst/>
            </a:prstGeom>
          </p:spPr>
        </p:pic>
      </p:grpSp>
    </p:spTree>
    <p:extLst>
      <p:ext uri="{BB962C8B-B14F-4D97-AF65-F5344CB8AC3E}">
        <p14:creationId xmlns:p14="http://schemas.microsoft.com/office/powerpoint/2010/main" val="3771296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Opt 1">
    <p:spTree>
      <p:nvGrpSpPr>
        <p:cNvPr id="1" name=""/>
        <p:cNvGrpSpPr/>
        <p:nvPr/>
      </p:nvGrpSpPr>
      <p:grpSpPr>
        <a:xfrm>
          <a:off x="0" y="0"/>
          <a:ext cx="0" cy="0"/>
          <a:chOff x="0" y="0"/>
          <a:chExt cx="0" cy="0"/>
        </a:xfrm>
      </p:grpSpPr>
      <p:pic>
        <p:nvPicPr>
          <p:cNvPr id="8" name="Picture 7" descr="A black and tan wallpaper&#10;&#10;Description automatically generated">
            <a:extLst>
              <a:ext uri="{FF2B5EF4-FFF2-40B4-BE49-F238E27FC236}">
                <a16:creationId xmlns:a16="http://schemas.microsoft.com/office/drawing/2014/main" id="{CFE0234B-D852-92BE-A6D3-1F78C5BC1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10" name="Picture 9" descr="A white square with black border&#10;&#10;Description automatically generated">
            <a:extLst>
              <a:ext uri="{FF2B5EF4-FFF2-40B4-BE49-F238E27FC236}">
                <a16:creationId xmlns:a16="http://schemas.microsoft.com/office/drawing/2014/main" id="{5DB68518-50FF-39F0-9A3D-001EE76C40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90871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Opt 2">
    <p:spTree>
      <p:nvGrpSpPr>
        <p:cNvPr id="1" name=""/>
        <p:cNvGrpSpPr/>
        <p:nvPr/>
      </p:nvGrpSpPr>
      <p:grpSpPr>
        <a:xfrm>
          <a:off x="0" y="0"/>
          <a:ext cx="0" cy="0"/>
          <a:chOff x="0" y="0"/>
          <a:chExt cx="0" cy="0"/>
        </a:xfrm>
      </p:grpSpPr>
      <p:pic>
        <p:nvPicPr>
          <p:cNvPr id="5" name="Picture 4" descr="A black and orange wallpaper&#10;&#10;Description automatically generated">
            <a:extLst>
              <a:ext uri="{FF2B5EF4-FFF2-40B4-BE49-F238E27FC236}">
                <a16:creationId xmlns:a16="http://schemas.microsoft.com/office/drawing/2014/main" id="{C73830C4-08D2-EFC3-8744-07C3460B73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59" y="1716"/>
            <a:ext cx="12165141" cy="6850026"/>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oup 6">
            <a:extLst>
              <a:ext uri="{FF2B5EF4-FFF2-40B4-BE49-F238E27FC236}">
                <a16:creationId xmlns:a16="http://schemas.microsoft.com/office/drawing/2014/main" id="{C8646492-BB6F-E436-26CF-273FFC49C2D6}"/>
              </a:ext>
            </a:extLst>
          </p:cNvPr>
          <p:cNvGrpSpPr/>
          <p:nvPr userDrawn="1"/>
        </p:nvGrpSpPr>
        <p:grpSpPr>
          <a:xfrm>
            <a:off x="614363" y="6077806"/>
            <a:ext cx="10939221" cy="543935"/>
            <a:chOff x="614363" y="6077806"/>
            <a:chExt cx="10939221" cy="543935"/>
          </a:xfrm>
        </p:grpSpPr>
        <p:sp>
          <p:nvSpPr>
            <p:cNvPr id="9" name="object 4">
              <a:extLst>
                <a:ext uri="{FF2B5EF4-FFF2-40B4-BE49-F238E27FC236}">
                  <a16:creationId xmlns:a16="http://schemas.microsoft.com/office/drawing/2014/main" id="{E5D2A7DC-4CD0-8A56-587A-6E38D6B2402C}"/>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6" name="object 5">
              <a:extLst>
                <a:ext uri="{FF2B5EF4-FFF2-40B4-BE49-F238E27FC236}">
                  <a16:creationId xmlns:a16="http://schemas.microsoft.com/office/drawing/2014/main" id="{9917CCD6-E75E-56B3-F601-9E272D49B94C}"/>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7" name="Picture 16" descr="Blue text on a black background&#10;&#10;Description automatically generated">
              <a:extLst>
                <a:ext uri="{FF2B5EF4-FFF2-40B4-BE49-F238E27FC236}">
                  <a16:creationId xmlns:a16="http://schemas.microsoft.com/office/drawing/2014/main" id="{65001945-0157-6639-1799-87E7F3B0D4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94170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1351408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Opt 1">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Op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pic>
        <p:nvPicPr>
          <p:cNvPr id="8" name="Picture 7" descr="A yellow sunburst on a black background&#10;&#10;Description automatically generated">
            <a:extLst>
              <a:ext uri="{FF2B5EF4-FFF2-40B4-BE49-F238E27FC236}">
                <a16:creationId xmlns:a16="http://schemas.microsoft.com/office/drawing/2014/main" id="{DD9A3F4F-53E7-C4AB-A6B5-6D4A99D7FE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43081" y="319044"/>
            <a:ext cx="990219" cy="990219"/>
          </a:xfrm>
          <a:prstGeom prst="rect">
            <a:avLst/>
          </a:prstGeom>
        </p:spPr>
      </p:pic>
    </p:spTree>
    <p:extLst>
      <p:ext uri="{BB962C8B-B14F-4D97-AF65-F5344CB8AC3E}">
        <p14:creationId xmlns:p14="http://schemas.microsoft.com/office/powerpoint/2010/main" val="3943860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Title-Opt 1">
    <p:bg>
      <p:bgPr>
        <a:solidFill>
          <a:srgbClr val="FFC5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
        <p:nvSpPr>
          <p:cNvPr id="8" name="object 19">
            <a:extLst>
              <a:ext uri="{FF2B5EF4-FFF2-40B4-BE49-F238E27FC236}">
                <a16:creationId xmlns:a16="http://schemas.microsoft.com/office/drawing/2014/main" id="{65A08009-BCE5-1B95-EFED-CCAD23E57157}"/>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Tree>
    <p:extLst>
      <p:ext uri="{BB962C8B-B14F-4D97-AF65-F5344CB8AC3E}">
        <p14:creationId xmlns:p14="http://schemas.microsoft.com/office/powerpoint/2010/main" val="3643392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Title-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4" name="object 2">
            <a:extLst>
              <a:ext uri="{FF2B5EF4-FFF2-40B4-BE49-F238E27FC236}">
                <a16:creationId xmlns:a16="http://schemas.microsoft.com/office/drawing/2014/main" id="{0D5AD5B6-AB13-D5F6-7C2D-908F892A5F5B}"/>
              </a:ext>
            </a:extLst>
          </p:cNvPr>
          <p:cNvGrpSpPr/>
          <p:nvPr userDrawn="1"/>
        </p:nvGrpSpPr>
        <p:grpSpPr>
          <a:xfrm>
            <a:off x="10018083" y="0"/>
            <a:ext cx="2171065" cy="6858000"/>
            <a:chOff x="10018083" y="0"/>
            <a:chExt cx="2171065" cy="6858000"/>
          </a:xfrm>
        </p:grpSpPr>
        <p:sp>
          <p:nvSpPr>
            <p:cNvPr id="5" name="object 3">
              <a:extLst>
                <a:ext uri="{FF2B5EF4-FFF2-40B4-BE49-F238E27FC236}">
                  <a16:creationId xmlns:a16="http://schemas.microsoft.com/office/drawing/2014/main" id="{C9B94F8F-CBEE-9B13-E127-01967A57F2A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6" name="object 4">
              <a:extLst>
                <a:ext uri="{FF2B5EF4-FFF2-40B4-BE49-F238E27FC236}">
                  <a16:creationId xmlns:a16="http://schemas.microsoft.com/office/drawing/2014/main" id="{AEC8E0A0-AEF6-E2AF-27A6-3965D861995A}"/>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210470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08DCDF20-E9FA-FE5C-BF81-C07C8AE6C1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5011139" cy="1006792"/>
          </a:xfrm>
          <a:prstGeom prst="rect">
            <a:avLst/>
          </a:prstGeom>
          <a:noFill/>
        </p:spPr>
        <p:txBody>
          <a:bodyPr anchor="b">
            <a:normAutofit/>
          </a:bodyPr>
          <a:lstStyle>
            <a:lvl1pPr algn="l">
              <a:defRPr sz="5500" baseline="0">
                <a:solidFill>
                  <a:srgbClr val="002B4F"/>
                </a:solidFill>
              </a:defRPr>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4998439"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8" name="object 2">
            <a:extLst>
              <a:ext uri="{FF2B5EF4-FFF2-40B4-BE49-F238E27FC236}">
                <a16:creationId xmlns:a16="http://schemas.microsoft.com/office/drawing/2014/main" id="{7932E07D-B1B2-6E95-20F3-4225FA1043AA}"/>
              </a:ext>
            </a:extLst>
          </p:cNvPr>
          <p:cNvGrpSpPr/>
          <p:nvPr userDrawn="1"/>
        </p:nvGrpSpPr>
        <p:grpSpPr>
          <a:xfrm>
            <a:off x="10018083" y="0"/>
            <a:ext cx="2171065" cy="6858000"/>
            <a:chOff x="10018083" y="0"/>
            <a:chExt cx="2171065" cy="6858000"/>
          </a:xfrm>
        </p:grpSpPr>
        <p:sp>
          <p:nvSpPr>
            <p:cNvPr id="9" name="object 3">
              <a:extLst>
                <a:ext uri="{FF2B5EF4-FFF2-40B4-BE49-F238E27FC236}">
                  <a16:creationId xmlns:a16="http://schemas.microsoft.com/office/drawing/2014/main" id="{80279DEB-8F35-40E7-35AD-AD4A0BD8985E}"/>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10" name="object 4">
              <a:extLst>
                <a:ext uri="{FF2B5EF4-FFF2-40B4-BE49-F238E27FC236}">
                  <a16:creationId xmlns:a16="http://schemas.microsoft.com/office/drawing/2014/main" id="{B4393DF7-DBEE-EBB1-F5BE-D4B617856CE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6" name="object 8">
            <a:extLst>
              <a:ext uri="{FF2B5EF4-FFF2-40B4-BE49-F238E27FC236}">
                <a16:creationId xmlns:a16="http://schemas.microsoft.com/office/drawing/2014/main" id="{362F9F07-FE4C-D22A-BB2D-A1F6D5B7D125}"/>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755347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Opt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
        <p:nvSpPr>
          <p:cNvPr id="4" name="object 11">
            <a:extLst>
              <a:ext uri="{FF2B5EF4-FFF2-40B4-BE49-F238E27FC236}">
                <a16:creationId xmlns:a16="http://schemas.microsoft.com/office/drawing/2014/main" id="{5CC4583C-5BD0-99CA-4EE2-020F45EC9532}"/>
              </a:ext>
            </a:extLst>
          </p:cNvPr>
          <p:cNvSpPr txBox="1"/>
          <p:nvPr userDrawn="1"/>
        </p:nvSpPr>
        <p:spPr>
          <a:xfrm>
            <a:off x="1139188"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FFFFFF"/>
                </a:solidFill>
                <a:latin typeface="Marcellus"/>
                <a:cs typeface="Marcellus"/>
              </a:rPr>
              <a:t>brynmawr.edu</a:t>
            </a:r>
            <a:endParaRPr sz="1800" dirty="0">
              <a:latin typeface="Marcellus"/>
              <a:cs typeface="Marcellus"/>
            </a:endParaRPr>
          </a:p>
        </p:txBody>
      </p:sp>
      <p:grpSp>
        <p:nvGrpSpPr>
          <p:cNvPr id="5" name="object 2">
            <a:extLst>
              <a:ext uri="{FF2B5EF4-FFF2-40B4-BE49-F238E27FC236}">
                <a16:creationId xmlns:a16="http://schemas.microsoft.com/office/drawing/2014/main" id="{AA87B7F5-B783-4035-8FF7-B085A040F3A8}"/>
              </a:ext>
            </a:extLst>
          </p:cNvPr>
          <p:cNvGrpSpPr/>
          <p:nvPr userDrawn="1"/>
        </p:nvGrpSpPr>
        <p:grpSpPr>
          <a:xfrm>
            <a:off x="10018083" y="0"/>
            <a:ext cx="2171065" cy="6858000"/>
            <a:chOff x="10018083" y="0"/>
            <a:chExt cx="2171065" cy="6858000"/>
          </a:xfrm>
        </p:grpSpPr>
        <p:sp>
          <p:nvSpPr>
            <p:cNvPr id="6" name="object 3">
              <a:extLst>
                <a:ext uri="{FF2B5EF4-FFF2-40B4-BE49-F238E27FC236}">
                  <a16:creationId xmlns:a16="http://schemas.microsoft.com/office/drawing/2014/main" id="{E3845EF9-D84A-AF95-F627-535405712FC7}"/>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7" name="object 4">
              <a:extLst>
                <a:ext uri="{FF2B5EF4-FFF2-40B4-BE49-F238E27FC236}">
                  <a16:creationId xmlns:a16="http://schemas.microsoft.com/office/drawing/2014/main" id="{6E925E05-E7DE-69B6-8F50-47712DD692D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Tree>
    <p:extLst>
      <p:ext uri="{BB962C8B-B14F-4D97-AF65-F5344CB8AC3E}">
        <p14:creationId xmlns:p14="http://schemas.microsoft.com/office/powerpoint/2010/main" val="1746265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21454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Op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5A5DE-32F8-D7B7-4A28-3D6DF6870AB0}"/>
              </a:ext>
            </a:extLst>
          </p:cNvPr>
          <p:cNvSpPr/>
          <p:nvPr userDrawn="1"/>
        </p:nvSpPr>
        <p:spPr>
          <a:xfrm>
            <a:off x="0" y="0"/>
            <a:ext cx="12185651" cy="5897880"/>
          </a:xfrm>
          <a:prstGeom prst="rect">
            <a:avLst/>
          </a:prstGeom>
          <a:solidFill>
            <a:srgbClr val="A76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and grey diamonds&#10;&#10;Description automatically generated">
            <a:extLst>
              <a:ext uri="{FF2B5EF4-FFF2-40B4-BE49-F238E27FC236}">
                <a16:creationId xmlns:a16="http://schemas.microsoft.com/office/drawing/2014/main" id="{32BA69A8-D621-C39B-DEFF-AC40556E2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661956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Title-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3" name="Rectangle 2">
            <a:extLst>
              <a:ext uri="{FF2B5EF4-FFF2-40B4-BE49-F238E27FC236}">
                <a16:creationId xmlns:a16="http://schemas.microsoft.com/office/drawing/2014/main" id="{3FBE4DFC-0610-FBC6-745A-CAC9FA799622}"/>
              </a:ext>
            </a:extLst>
          </p:cNvPr>
          <p:cNvSpPr/>
          <p:nvPr userDrawn="1"/>
        </p:nvSpPr>
        <p:spPr>
          <a:xfrm>
            <a:off x="0" y="5867400"/>
            <a:ext cx="12192000" cy="990600"/>
          </a:xfrm>
          <a:prstGeom prst="rect">
            <a:avLst/>
          </a:prstGeom>
          <a:solidFill>
            <a:srgbClr val="F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0AD407E-098D-3451-7CDC-9A91D9B3205A}"/>
              </a:ext>
            </a:extLst>
          </p:cNvPr>
          <p:cNvGrpSpPr/>
          <p:nvPr userDrawn="1"/>
        </p:nvGrpSpPr>
        <p:grpSpPr>
          <a:xfrm>
            <a:off x="614363" y="6077806"/>
            <a:ext cx="10997058" cy="543935"/>
            <a:chOff x="614363" y="6077806"/>
            <a:chExt cx="10997058" cy="543935"/>
          </a:xfrm>
        </p:grpSpPr>
        <p:sp>
          <p:nvSpPr>
            <p:cNvPr id="6" name="object 4">
              <a:extLst>
                <a:ext uri="{FF2B5EF4-FFF2-40B4-BE49-F238E27FC236}">
                  <a16:creationId xmlns:a16="http://schemas.microsoft.com/office/drawing/2014/main" id="{B1F11977-3D8F-8BF7-0DF6-3330F3D5DD18}"/>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7" name="Picture 6" descr="Blue text on a black background&#10;&#10;Description automatically generated">
              <a:extLst>
                <a:ext uri="{FF2B5EF4-FFF2-40B4-BE49-F238E27FC236}">
                  <a16:creationId xmlns:a16="http://schemas.microsoft.com/office/drawing/2014/main" id="{261C1002-3E01-5942-DAEF-99A8DEEE31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8" name="object 10">
              <a:extLst>
                <a:ext uri="{FF2B5EF4-FFF2-40B4-BE49-F238E27FC236}">
                  <a16:creationId xmlns:a16="http://schemas.microsoft.com/office/drawing/2014/main" id="{90CFA673-C3AD-085B-E48F-38CE9F6BDB97}"/>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grpSp>
    </p:spTree>
    <p:extLst>
      <p:ext uri="{BB962C8B-B14F-4D97-AF65-F5344CB8AC3E}">
        <p14:creationId xmlns:p14="http://schemas.microsoft.com/office/powerpoint/2010/main" val="3155160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pic>
        <p:nvPicPr>
          <p:cNvPr id="8" name="Picture 7" descr="A white lines in a black background&#10;&#10;Description automatically generated">
            <a:extLst>
              <a:ext uri="{FF2B5EF4-FFF2-40B4-BE49-F238E27FC236}">
                <a16:creationId xmlns:a16="http://schemas.microsoft.com/office/drawing/2014/main" id="{BE4166D4-7D73-6329-0949-CA66CC123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800" y="609600"/>
            <a:ext cx="1813932" cy="906966"/>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3101480" y="3223335"/>
            <a:ext cx="5989040" cy="1006792"/>
          </a:xfrm>
          <a:prstGeom prst="rect">
            <a:avLst/>
          </a:prstGeom>
        </p:spPr>
        <p:txBody>
          <a:bodyPr anchor="b">
            <a:normAutofit/>
          </a:bodyPr>
          <a:lstStyle>
            <a:lvl1pPr algn="ctr">
              <a:defRPr sz="4200" baseline="0"/>
            </a:lvl1pPr>
          </a:lstStyle>
          <a:p>
            <a:r>
              <a:rPr lang="en-US" dirty="0"/>
              <a:t>“Place text for a quote here. It can be as long as you need it to be.”</a:t>
            </a:r>
          </a:p>
        </p:txBody>
      </p:sp>
      <p:sp>
        <p:nvSpPr>
          <p:cNvPr id="14" name="Text Placeholder 13">
            <a:extLst>
              <a:ext uri="{FF2B5EF4-FFF2-40B4-BE49-F238E27FC236}">
                <a16:creationId xmlns:a16="http://schemas.microsoft.com/office/drawing/2014/main" id="{2D01AA39-AED9-2A83-3317-AD2011071A6E}"/>
              </a:ext>
            </a:extLst>
          </p:cNvPr>
          <p:cNvSpPr>
            <a:spLocks noGrp="1"/>
          </p:cNvSpPr>
          <p:nvPr>
            <p:ph type="body" sz="quarter" idx="10" hasCustomPrompt="1"/>
          </p:nvPr>
        </p:nvSpPr>
        <p:spPr>
          <a:xfrm>
            <a:off x="3101975" y="4495800"/>
            <a:ext cx="5988050" cy="457200"/>
          </a:xfrm>
        </p:spPr>
        <p:txBody>
          <a:bodyPr>
            <a:noAutofit/>
          </a:bodyPr>
          <a:lstStyle>
            <a:lvl1pPr algn="ctr">
              <a:defRPr sz="2700" cap="all" baseline="0">
                <a:solidFill>
                  <a:srgbClr val="A7621C"/>
                </a:solidFill>
                <a:latin typeface="Figtree" pitchFamily="2" charset="0"/>
              </a:defRPr>
            </a:lvl1pPr>
          </a:lstStyle>
          <a:p>
            <a:pPr lvl="0"/>
            <a:r>
              <a:rPr lang="en-US" dirty="0"/>
              <a:t>Full Name</a:t>
            </a:r>
          </a:p>
        </p:txBody>
      </p:sp>
    </p:spTree>
    <p:extLst>
      <p:ext uri="{BB962C8B-B14F-4D97-AF65-F5344CB8AC3E}">
        <p14:creationId xmlns:p14="http://schemas.microsoft.com/office/powerpoint/2010/main" val="134699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Title-Op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474C14-956F-DFAB-B144-D50CE1855D3B}"/>
              </a:ext>
            </a:extLst>
          </p:cNvPr>
          <p:cNvSpPr>
            <a:spLocks noGrp="1"/>
          </p:cNvSpPr>
          <p:nvPr>
            <p:ph type="ctrTitle" hasCustomPrompt="1"/>
          </p:nvPr>
        </p:nvSpPr>
        <p:spPr>
          <a:xfrm>
            <a:off x="609600" y="3223335"/>
            <a:ext cx="5989040" cy="1006792"/>
          </a:xfrm>
          <a:prstGeom prst="rect">
            <a:avLst/>
          </a:prstGeom>
        </p:spPr>
        <p:txBody>
          <a:bodyPr anchor="b">
            <a:normAutofit/>
          </a:bodyPr>
          <a:lstStyle>
            <a:lvl1pPr algn="ctr">
              <a:defRPr sz="4200" baseline="0">
                <a:solidFill>
                  <a:schemeClr val="bg1"/>
                </a:solidFill>
              </a:defRPr>
            </a:lvl1pPr>
          </a:lstStyle>
          <a:p>
            <a:r>
              <a:rPr lang="en-US" dirty="0"/>
              <a:t>“Place text for a quote here. It can be as long as you need it to be.”</a:t>
            </a:r>
          </a:p>
        </p:txBody>
      </p:sp>
      <p:sp>
        <p:nvSpPr>
          <p:cNvPr id="11" name="Text Placeholder 13">
            <a:extLst>
              <a:ext uri="{FF2B5EF4-FFF2-40B4-BE49-F238E27FC236}">
                <a16:creationId xmlns:a16="http://schemas.microsoft.com/office/drawing/2014/main" id="{B0B4A123-F524-CF78-571E-214596195E67}"/>
              </a:ext>
            </a:extLst>
          </p:cNvPr>
          <p:cNvSpPr>
            <a:spLocks noGrp="1"/>
          </p:cNvSpPr>
          <p:nvPr>
            <p:ph type="body" sz="quarter" idx="10" hasCustomPrompt="1"/>
          </p:nvPr>
        </p:nvSpPr>
        <p:spPr>
          <a:xfrm>
            <a:off x="610095" y="4495800"/>
            <a:ext cx="5988050" cy="457200"/>
          </a:xfrm>
        </p:spPr>
        <p:txBody>
          <a:bodyPr>
            <a:noAutofit/>
          </a:bodyPr>
          <a:lstStyle>
            <a:lvl1pPr algn="ctr">
              <a:defRPr sz="2700" cap="all" baseline="0">
                <a:solidFill>
                  <a:schemeClr val="bg1"/>
                </a:solidFill>
                <a:latin typeface="Figtree" pitchFamily="2" charset="0"/>
              </a:defRPr>
            </a:lvl1pPr>
          </a:lstStyle>
          <a:p>
            <a:pPr lvl="0"/>
            <a:r>
              <a:rPr lang="en-US" dirty="0"/>
              <a:t>Full Name</a:t>
            </a:r>
          </a:p>
        </p:txBody>
      </p:sp>
      <p:pic>
        <p:nvPicPr>
          <p:cNvPr id="14" name="Picture 13" descr="A yellow sunburst with black background&#10;&#10;Description automatically generated">
            <a:extLst>
              <a:ext uri="{FF2B5EF4-FFF2-40B4-BE49-F238E27FC236}">
                <a16:creationId xmlns:a16="http://schemas.microsoft.com/office/drawing/2014/main" id="{D240D519-0F18-AD22-7358-5DF35C57D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6508" y="628004"/>
            <a:ext cx="1736121" cy="868061"/>
          </a:xfrm>
          <a:prstGeom prst="rect">
            <a:avLst/>
          </a:prstGeom>
        </p:spPr>
      </p:pic>
      <p:pic>
        <p:nvPicPr>
          <p:cNvPr id="16" name="Picture 15" descr="A yellow sunburst with black background&#10;&#10;Description automatically generated">
            <a:extLst>
              <a:ext uri="{FF2B5EF4-FFF2-40B4-BE49-F238E27FC236}">
                <a16:creationId xmlns:a16="http://schemas.microsoft.com/office/drawing/2014/main" id="{3573963F-E96D-5070-C17B-E70430D20F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2736508" y="5451149"/>
            <a:ext cx="1736121" cy="868061"/>
          </a:xfrm>
          <a:prstGeom prst="rect">
            <a:avLst/>
          </a:prstGeom>
        </p:spPr>
      </p:pic>
    </p:spTree>
    <p:extLst>
      <p:ext uri="{BB962C8B-B14F-4D97-AF65-F5344CB8AC3E}">
        <p14:creationId xmlns:p14="http://schemas.microsoft.com/office/powerpoint/2010/main" val="3268078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Opt 1 (edit one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Tree>
    <p:extLst>
      <p:ext uri="{BB962C8B-B14F-4D97-AF65-F5344CB8AC3E}">
        <p14:creationId xmlns:p14="http://schemas.microsoft.com/office/powerpoint/2010/main" val="1343695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10744200" cy="531812"/>
          </a:xfrm>
        </p:spPr>
        <p:txBody>
          <a:bodyPr anchor="t" anchorCtr="0">
            <a:noAutofit/>
          </a:bodyPr>
          <a:lstStyle>
            <a:lvl1pPr>
              <a:defRPr sz="3400" baseline="0"/>
            </a:lvl1pPr>
          </a:lstStyle>
          <a:p>
            <a:r>
              <a:rPr lang="en-US" dirty="0"/>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1" y="2590800"/>
            <a:ext cx="2743199"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chart</a:t>
            </a:r>
          </a:p>
        </p:txBody>
      </p:sp>
    </p:spTree>
    <p:extLst>
      <p:ext uri="{BB962C8B-B14F-4D97-AF65-F5344CB8AC3E}">
        <p14:creationId xmlns:p14="http://schemas.microsoft.com/office/powerpoint/2010/main" val="328882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rts Sidebar">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1D69226A-5AE5-672B-D73E-D79EA3C6FC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4648200" cy="531812"/>
          </a:xfrm>
        </p:spPr>
        <p:txBody>
          <a:bodyPr anchor="t" anchorCtr="0">
            <a:noAutofit/>
          </a:bodyPr>
          <a:lstStyle>
            <a:lvl1pPr>
              <a:defRPr sz="3400" baseline="0"/>
            </a:lvl1pPr>
          </a:lstStyle>
          <a:p>
            <a:r>
              <a:rPr lang="en-US" dirty="0"/>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0" y="2590800"/>
            <a:ext cx="4657725"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4648200"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chart</a:t>
            </a:r>
          </a:p>
        </p:txBody>
      </p:sp>
      <p:grpSp>
        <p:nvGrpSpPr>
          <p:cNvPr id="7" name="Group 6">
            <a:extLst>
              <a:ext uri="{FF2B5EF4-FFF2-40B4-BE49-F238E27FC236}">
                <a16:creationId xmlns:a16="http://schemas.microsoft.com/office/drawing/2014/main" id="{FD7EFFB3-FCA5-9B77-4C5D-14900B065B2E}"/>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3ED9DB31-250E-3C6B-4478-BA4C5863D935}"/>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F151A0F5-ADE0-43DC-D020-A261F8C12846}"/>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1" name="Picture 10" descr="Blue text on a black background&#10;&#10;Description automatically generated">
              <a:extLst>
                <a:ext uri="{FF2B5EF4-FFF2-40B4-BE49-F238E27FC236}">
                  <a16:creationId xmlns:a16="http://schemas.microsoft.com/office/drawing/2014/main" id="{E48CB208-E0B9-E9BE-56A8-9C3B7F42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67753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Opt 1 (edit both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416944C8-3415-5C2E-96D5-E4C257360C4C}"/>
              </a:ext>
            </a:extLst>
          </p:cNvPr>
          <p:cNvSpPr>
            <a:spLocks noGrp="1"/>
          </p:cNvSpPr>
          <p:nvPr>
            <p:ph type="pic" sz="quarter" idx="11"/>
          </p:nvPr>
        </p:nvSpPr>
        <p:spPr>
          <a:xfrm>
            <a:off x="9049914" y="1082242"/>
            <a:ext cx="3142086" cy="5242358"/>
          </a:xfrm>
          <a:custGeom>
            <a:avLst/>
            <a:gdLst>
              <a:gd name="connsiteX0" fmla="*/ 1575911 w 3142086"/>
              <a:gd name="connsiteY0" fmla="*/ 0 h 5242358"/>
              <a:gd name="connsiteX1" fmla="*/ 3134124 w 3142086"/>
              <a:gd name="connsiteY1" fmla="*/ 2481089 h 5242358"/>
              <a:gd name="connsiteX2" fmla="*/ 3142086 w 3142086"/>
              <a:gd name="connsiteY2" fmla="*/ 2580781 h 5242358"/>
              <a:gd name="connsiteX3" fmla="*/ 3142086 w 3142086"/>
              <a:gd name="connsiteY3" fmla="*/ 5242358 h 5242358"/>
              <a:gd name="connsiteX4" fmla="*/ 0 w 3142086"/>
              <a:gd name="connsiteY4" fmla="*/ 5242358 h 5242358"/>
              <a:gd name="connsiteX5" fmla="*/ 0 w 3142086"/>
              <a:gd name="connsiteY5" fmla="*/ 2816166 h 5242358"/>
              <a:gd name="connsiteX6" fmla="*/ 1575911 w 3142086"/>
              <a:gd name="connsiteY6" fmla="*/ 0 h 524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086" h="5242358">
                <a:moveTo>
                  <a:pt x="1575911" y="0"/>
                </a:moveTo>
                <a:cubicBezTo>
                  <a:pt x="1575911" y="0"/>
                  <a:pt x="2960989" y="856746"/>
                  <a:pt x="3134124" y="2481089"/>
                </a:cubicBezTo>
                <a:lnTo>
                  <a:pt x="3142086" y="2580781"/>
                </a:lnTo>
                <a:lnTo>
                  <a:pt x="3142086" y="5242358"/>
                </a:lnTo>
                <a:lnTo>
                  <a:pt x="0" y="5242358"/>
                </a:lnTo>
                <a:lnTo>
                  <a:pt x="0" y="2816166"/>
                </a:lnTo>
                <a:cubicBezTo>
                  <a:pt x="0" y="974787"/>
                  <a:pt x="1575911" y="0"/>
                  <a:pt x="157591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15181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Opening-Opt 2">
    <p:bg>
      <p:bgPr>
        <a:solidFill>
          <a:schemeClr val="bg1"/>
        </a:solidFill>
        <a:effectLst/>
      </p:bgPr>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E141875D-54DF-6ACE-4E77-1BDDBFE76B92}"/>
              </a:ext>
            </a:extLst>
          </p:cNvPr>
          <p:cNvGrpSpPr/>
          <p:nvPr userDrawn="1"/>
        </p:nvGrpSpPr>
        <p:grpSpPr>
          <a:xfrm>
            <a:off x="10018083" y="0"/>
            <a:ext cx="2171065" cy="6858000"/>
            <a:chOff x="10018083" y="0"/>
            <a:chExt cx="2171065" cy="6858000"/>
          </a:xfrm>
        </p:grpSpPr>
        <p:sp>
          <p:nvSpPr>
            <p:cNvPr id="8" name="object 3">
              <a:extLst>
                <a:ext uri="{FF2B5EF4-FFF2-40B4-BE49-F238E27FC236}">
                  <a16:creationId xmlns:a16="http://schemas.microsoft.com/office/drawing/2014/main" id="{87D0B39D-29F2-8385-71BE-16733E2E3D5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9" name="object 4">
              <a:extLst>
                <a:ext uri="{FF2B5EF4-FFF2-40B4-BE49-F238E27FC236}">
                  <a16:creationId xmlns:a16="http://schemas.microsoft.com/office/drawing/2014/main" id="{04088EBB-E033-7840-2F09-3FA595E50EA0}"/>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pic>
        <p:nvPicPr>
          <p:cNvPr id="31" name="Picture 30" descr="Blue text on a black background&#10;&#10;Description automatically generated">
            <a:extLst>
              <a:ext uri="{FF2B5EF4-FFF2-40B4-BE49-F238E27FC236}">
                <a16:creationId xmlns:a16="http://schemas.microsoft.com/office/drawing/2014/main" id="{BDE4960F-AA37-32AF-221A-6501285681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Tree>
    <p:extLst>
      <p:ext uri="{BB962C8B-B14F-4D97-AF65-F5344CB8AC3E}">
        <p14:creationId xmlns:p14="http://schemas.microsoft.com/office/powerpoint/2010/main" val="924921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Opt 3">
    <p:spTree>
      <p:nvGrpSpPr>
        <p:cNvPr id="1" name=""/>
        <p:cNvGrpSpPr/>
        <p:nvPr/>
      </p:nvGrpSpPr>
      <p:grpSpPr>
        <a:xfrm>
          <a:off x="0" y="0"/>
          <a:ext cx="0" cy="0"/>
          <a:chOff x="0" y="0"/>
          <a:chExt cx="0" cy="0"/>
        </a:xfrm>
      </p:grpSpPr>
      <p:pic>
        <p:nvPicPr>
          <p:cNvPr id="3" name="Picture 2" descr="A yellow and white rectangle with a white background&#10;&#10;Description automatically generated">
            <a:extLst>
              <a:ext uri="{FF2B5EF4-FFF2-40B4-BE49-F238E27FC236}">
                <a16:creationId xmlns:a16="http://schemas.microsoft.com/office/drawing/2014/main" id="{672CEEF0-8172-2CB3-0624-DCE0CD9349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02CB4F08-73FA-4419-8559-B71E3FEE6A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grpSp>
        <p:nvGrpSpPr>
          <p:cNvPr id="9" name="Group 8">
            <a:extLst>
              <a:ext uri="{FF2B5EF4-FFF2-40B4-BE49-F238E27FC236}">
                <a16:creationId xmlns:a16="http://schemas.microsoft.com/office/drawing/2014/main" id="{4CE6549C-2057-8A9C-5875-863964B72390}"/>
              </a:ext>
            </a:extLst>
          </p:cNvPr>
          <p:cNvGrpSpPr/>
          <p:nvPr userDrawn="1"/>
        </p:nvGrpSpPr>
        <p:grpSpPr>
          <a:xfrm>
            <a:off x="602857" y="6134036"/>
            <a:ext cx="10950126" cy="440690"/>
            <a:chOff x="602857" y="6134036"/>
            <a:chExt cx="10950126" cy="440690"/>
          </a:xfrm>
        </p:grpSpPr>
        <p:sp>
          <p:nvSpPr>
            <p:cNvPr id="5" name="object 3">
              <a:extLst>
                <a:ext uri="{FF2B5EF4-FFF2-40B4-BE49-F238E27FC236}">
                  <a16:creationId xmlns:a16="http://schemas.microsoft.com/office/drawing/2014/main" id="{443820F6-70D9-DBFB-4844-05265A40B243}"/>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2857"/>
                  </a:solidFill>
                  <a:latin typeface="Marcellus"/>
                  <a:cs typeface="Marcellus"/>
                </a:rPr>
                <a:t>brynmawr.edu</a:t>
              </a:r>
              <a:endParaRPr sz="1800" dirty="0">
                <a:latin typeface="Marcellus"/>
                <a:cs typeface="Marcellus"/>
              </a:endParaRPr>
            </a:p>
          </p:txBody>
        </p:sp>
        <p:grpSp>
          <p:nvGrpSpPr>
            <p:cNvPr id="6" name="object 4">
              <a:extLst>
                <a:ext uri="{FF2B5EF4-FFF2-40B4-BE49-F238E27FC236}">
                  <a16:creationId xmlns:a16="http://schemas.microsoft.com/office/drawing/2014/main" id="{835D02A9-1D97-8F1E-FC8F-788DFFEB4B92}"/>
                </a:ext>
              </a:extLst>
            </p:cNvPr>
            <p:cNvGrpSpPr/>
            <p:nvPr userDrawn="1"/>
          </p:nvGrpSpPr>
          <p:grpSpPr>
            <a:xfrm>
              <a:off x="2257853" y="6134036"/>
              <a:ext cx="9295130" cy="440690"/>
              <a:chOff x="2257853" y="6134036"/>
              <a:chExt cx="9295130" cy="440690"/>
            </a:xfrm>
          </p:grpSpPr>
          <p:sp>
            <p:nvSpPr>
              <p:cNvPr id="7" name="object 5">
                <a:extLst>
                  <a:ext uri="{FF2B5EF4-FFF2-40B4-BE49-F238E27FC236}">
                    <a16:creationId xmlns:a16="http://schemas.microsoft.com/office/drawing/2014/main" id="{5043E7FD-52A3-021E-F538-80D0A7772C29}"/>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dirty="0"/>
              </a:p>
            </p:txBody>
          </p:sp>
          <p:sp>
            <p:nvSpPr>
              <p:cNvPr id="8" name="object 6">
                <a:extLst>
                  <a:ext uri="{FF2B5EF4-FFF2-40B4-BE49-F238E27FC236}">
                    <a16:creationId xmlns:a16="http://schemas.microsoft.com/office/drawing/2014/main" id="{7DBA8060-F143-AB6B-C073-ED84E01EB21C}"/>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Opt 4">
    <p:bg>
      <p:bgPr>
        <a:solidFill>
          <a:srgbClr val="FFC501"/>
        </a:solidFill>
        <a:effectLst/>
      </p:bgPr>
    </p:bg>
    <p:spTree>
      <p:nvGrpSpPr>
        <p:cNvPr id="1" name=""/>
        <p:cNvGrpSpPr/>
        <p:nvPr/>
      </p:nvGrpSpPr>
      <p:grpSpPr>
        <a:xfrm>
          <a:off x="0" y="0"/>
          <a:ext cx="0" cy="0"/>
          <a:chOff x="0" y="0"/>
          <a:chExt cx="0" cy="0"/>
        </a:xfrm>
      </p:grpSpPr>
      <p:sp>
        <p:nvSpPr>
          <p:cNvPr id="23" name="object 18">
            <a:extLst>
              <a:ext uri="{FF2B5EF4-FFF2-40B4-BE49-F238E27FC236}">
                <a16:creationId xmlns:a16="http://schemas.microsoft.com/office/drawing/2014/main" id="{C072E809-5B6A-DBFE-A278-38F9F2703D16}"/>
              </a:ext>
            </a:extLst>
          </p:cNvPr>
          <p:cNvSpPr/>
          <p:nvPr userDrawn="1"/>
        </p:nvSpPr>
        <p:spPr>
          <a:xfrm>
            <a:off x="363169" y="5750826"/>
            <a:ext cx="553720" cy="755015"/>
          </a:xfrm>
          <a:custGeom>
            <a:avLst/>
            <a:gdLst/>
            <a:ahLst/>
            <a:cxnLst/>
            <a:rect l="l" t="t" r="r" b="b"/>
            <a:pathLst>
              <a:path w="553719" h="755015">
                <a:moveTo>
                  <a:pt x="456920" y="262407"/>
                </a:moveTo>
                <a:lnTo>
                  <a:pt x="402501" y="227558"/>
                </a:lnTo>
                <a:lnTo>
                  <a:pt x="402501" y="333235"/>
                </a:lnTo>
                <a:lnTo>
                  <a:pt x="361302" y="547090"/>
                </a:lnTo>
                <a:lnTo>
                  <a:pt x="358368" y="545490"/>
                </a:lnTo>
                <a:lnTo>
                  <a:pt x="356374" y="544410"/>
                </a:lnTo>
                <a:lnTo>
                  <a:pt x="356374" y="572693"/>
                </a:lnTo>
                <a:lnTo>
                  <a:pt x="353237" y="588899"/>
                </a:lnTo>
                <a:lnTo>
                  <a:pt x="323938" y="588899"/>
                </a:lnTo>
                <a:lnTo>
                  <a:pt x="318757" y="576656"/>
                </a:lnTo>
                <a:lnTo>
                  <a:pt x="317690" y="574890"/>
                </a:lnTo>
                <a:lnTo>
                  <a:pt x="313207" y="567575"/>
                </a:lnTo>
                <a:lnTo>
                  <a:pt x="313080" y="567372"/>
                </a:lnTo>
                <a:lnTo>
                  <a:pt x="312978" y="567194"/>
                </a:lnTo>
                <a:lnTo>
                  <a:pt x="306920" y="559904"/>
                </a:lnTo>
                <a:lnTo>
                  <a:pt x="300748" y="553783"/>
                </a:lnTo>
                <a:lnTo>
                  <a:pt x="302552" y="551421"/>
                </a:lnTo>
                <a:lnTo>
                  <a:pt x="304355" y="548665"/>
                </a:lnTo>
                <a:lnTo>
                  <a:pt x="305231" y="547166"/>
                </a:lnTo>
                <a:lnTo>
                  <a:pt x="306209" y="545490"/>
                </a:lnTo>
                <a:lnTo>
                  <a:pt x="356374" y="572693"/>
                </a:lnTo>
                <a:lnTo>
                  <a:pt x="356374" y="544410"/>
                </a:lnTo>
                <a:lnTo>
                  <a:pt x="353199" y="542683"/>
                </a:lnTo>
                <a:lnTo>
                  <a:pt x="320890" y="525170"/>
                </a:lnTo>
                <a:lnTo>
                  <a:pt x="366001" y="453809"/>
                </a:lnTo>
                <a:lnTo>
                  <a:pt x="370789" y="446239"/>
                </a:lnTo>
                <a:lnTo>
                  <a:pt x="374726" y="437756"/>
                </a:lnTo>
                <a:lnTo>
                  <a:pt x="375742" y="429094"/>
                </a:lnTo>
                <a:lnTo>
                  <a:pt x="375793" y="428701"/>
                </a:lnTo>
                <a:lnTo>
                  <a:pt x="375513" y="427202"/>
                </a:lnTo>
                <a:lnTo>
                  <a:pt x="374116" y="420128"/>
                </a:lnTo>
                <a:lnTo>
                  <a:pt x="374027" y="419620"/>
                </a:lnTo>
                <a:lnTo>
                  <a:pt x="369430" y="411467"/>
                </a:lnTo>
                <a:lnTo>
                  <a:pt x="356463" y="397065"/>
                </a:lnTo>
                <a:lnTo>
                  <a:pt x="354380" y="394754"/>
                </a:lnTo>
                <a:lnTo>
                  <a:pt x="371741" y="372567"/>
                </a:lnTo>
                <a:lnTo>
                  <a:pt x="389280" y="350139"/>
                </a:lnTo>
                <a:lnTo>
                  <a:pt x="402501" y="333235"/>
                </a:lnTo>
                <a:lnTo>
                  <a:pt x="402501" y="227558"/>
                </a:lnTo>
                <a:lnTo>
                  <a:pt x="378675" y="212305"/>
                </a:lnTo>
                <a:lnTo>
                  <a:pt x="378675" y="323316"/>
                </a:lnTo>
                <a:lnTo>
                  <a:pt x="357708" y="350139"/>
                </a:lnTo>
                <a:lnTo>
                  <a:pt x="354723" y="339572"/>
                </a:lnTo>
                <a:lnTo>
                  <a:pt x="354228" y="338518"/>
                </a:lnTo>
                <a:lnTo>
                  <a:pt x="355142" y="338226"/>
                </a:lnTo>
                <a:lnTo>
                  <a:pt x="356184" y="337781"/>
                </a:lnTo>
                <a:lnTo>
                  <a:pt x="357098" y="337210"/>
                </a:lnTo>
                <a:lnTo>
                  <a:pt x="378675" y="323316"/>
                </a:lnTo>
                <a:lnTo>
                  <a:pt x="378675" y="212305"/>
                </a:lnTo>
                <a:lnTo>
                  <a:pt x="377012" y="211239"/>
                </a:lnTo>
                <a:lnTo>
                  <a:pt x="377012" y="294843"/>
                </a:lnTo>
                <a:lnTo>
                  <a:pt x="351269" y="311391"/>
                </a:lnTo>
                <a:lnTo>
                  <a:pt x="351269" y="430758"/>
                </a:lnTo>
                <a:lnTo>
                  <a:pt x="350291" y="432168"/>
                </a:lnTo>
                <a:lnTo>
                  <a:pt x="336600" y="453809"/>
                </a:lnTo>
                <a:lnTo>
                  <a:pt x="338302" y="446239"/>
                </a:lnTo>
                <a:lnTo>
                  <a:pt x="340385" y="436613"/>
                </a:lnTo>
                <a:lnTo>
                  <a:pt x="341972" y="429094"/>
                </a:lnTo>
                <a:lnTo>
                  <a:pt x="343789" y="420128"/>
                </a:lnTo>
                <a:lnTo>
                  <a:pt x="350164" y="427202"/>
                </a:lnTo>
                <a:lnTo>
                  <a:pt x="351243" y="428701"/>
                </a:lnTo>
                <a:lnTo>
                  <a:pt x="351269" y="430758"/>
                </a:lnTo>
                <a:lnTo>
                  <a:pt x="351269" y="311391"/>
                </a:lnTo>
                <a:lnTo>
                  <a:pt x="344957" y="315442"/>
                </a:lnTo>
                <a:lnTo>
                  <a:pt x="341261" y="309968"/>
                </a:lnTo>
                <a:lnTo>
                  <a:pt x="337261" y="304939"/>
                </a:lnTo>
                <a:lnTo>
                  <a:pt x="336067" y="303669"/>
                </a:lnTo>
                <a:lnTo>
                  <a:pt x="333311" y="300723"/>
                </a:lnTo>
                <a:lnTo>
                  <a:pt x="333311" y="346976"/>
                </a:lnTo>
                <a:lnTo>
                  <a:pt x="333311" y="365175"/>
                </a:lnTo>
                <a:lnTo>
                  <a:pt x="325907" y="372567"/>
                </a:lnTo>
                <a:lnTo>
                  <a:pt x="322935" y="372567"/>
                </a:lnTo>
                <a:lnTo>
                  <a:pt x="322935" y="397065"/>
                </a:lnTo>
                <a:lnTo>
                  <a:pt x="305968" y="474154"/>
                </a:lnTo>
                <a:lnTo>
                  <a:pt x="297091" y="501980"/>
                </a:lnTo>
                <a:lnTo>
                  <a:pt x="297091" y="588899"/>
                </a:lnTo>
                <a:lnTo>
                  <a:pt x="257276" y="588899"/>
                </a:lnTo>
                <a:lnTo>
                  <a:pt x="261302" y="580758"/>
                </a:lnTo>
                <a:lnTo>
                  <a:pt x="273977" y="568769"/>
                </a:lnTo>
                <a:lnTo>
                  <a:pt x="275209" y="567575"/>
                </a:lnTo>
                <a:lnTo>
                  <a:pt x="279171" y="567575"/>
                </a:lnTo>
                <a:lnTo>
                  <a:pt x="280390" y="568769"/>
                </a:lnTo>
                <a:lnTo>
                  <a:pt x="293065" y="580758"/>
                </a:lnTo>
                <a:lnTo>
                  <a:pt x="297091" y="588899"/>
                </a:lnTo>
                <a:lnTo>
                  <a:pt x="297091" y="501980"/>
                </a:lnTo>
                <a:lnTo>
                  <a:pt x="292036" y="517804"/>
                </a:lnTo>
                <a:lnTo>
                  <a:pt x="282041" y="537464"/>
                </a:lnTo>
                <a:lnTo>
                  <a:pt x="276809" y="542683"/>
                </a:lnTo>
                <a:lnTo>
                  <a:pt x="271551" y="537464"/>
                </a:lnTo>
                <a:lnTo>
                  <a:pt x="261493" y="517804"/>
                </a:lnTo>
                <a:lnTo>
                  <a:pt x="253352" y="492391"/>
                </a:lnTo>
                <a:lnTo>
                  <a:pt x="253352" y="554050"/>
                </a:lnTo>
                <a:lnTo>
                  <a:pt x="247256" y="560133"/>
                </a:lnTo>
                <a:lnTo>
                  <a:pt x="241274" y="567372"/>
                </a:lnTo>
                <a:lnTo>
                  <a:pt x="235610" y="576656"/>
                </a:lnTo>
                <a:lnTo>
                  <a:pt x="230441" y="588899"/>
                </a:lnTo>
                <a:lnTo>
                  <a:pt x="200113" y="588899"/>
                </a:lnTo>
                <a:lnTo>
                  <a:pt x="197421" y="574890"/>
                </a:lnTo>
                <a:lnTo>
                  <a:pt x="244640" y="549287"/>
                </a:lnTo>
                <a:lnTo>
                  <a:pt x="248551" y="547166"/>
                </a:lnTo>
                <a:lnTo>
                  <a:pt x="250126" y="549706"/>
                </a:lnTo>
                <a:lnTo>
                  <a:pt x="251726" y="552005"/>
                </a:lnTo>
                <a:lnTo>
                  <a:pt x="253352" y="554050"/>
                </a:lnTo>
                <a:lnTo>
                  <a:pt x="253352" y="492391"/>
                </a:lnTo>
                <a:lnTo>
                  <a:pt x="247510" y="474154"/>
                </a:lnTo>
                <a:lnTo>
                  <a:pt x="242455" y="451243"/>
                </a:lnTo>
                <a:lnTo>
                  <a:pt x="235788" y="421030"/>
                </a:lnTo>
                <a:lnTo>
                  <a:pt x="234365" y="414578"/>
                </a:lnTo>
                <a:lnTo>
                  <a:pt x="234365" y="526554"/>
                </a:lnTo>
                <a:lnTo>
                  <a:pt x="192468" y="549275"/>
                </a:lnTo>
                <a:lnTo>
                  <a:pt x="150520" y="331495"/>
                </a:lnTo>
                <a:lnTo>
                  <a:pt x="199986" y="394754"/>
                </a:lnTo>
                <a:lnTo>
                  <a:pt x="185407" y="410908"/>
                </a:lnTo>
                <a:lnTo>
                  <a:pt x="184924" y="411467"/>
                </a:lnTo>
                <a:lnTo>
                  <a:pt x="180340" y="419620"/>
                </a:lnTo>
                <a:lnTo>
                  <a:pt x="178854" y="427202"/>
                </a:lnTo>
                <a:lnTo>
                  <a:pt x="178574" y="428701"/>
                </a:lnTo>
                <a:lnTo>
                  <a:pt x="179628" y="437756"/>
                </a:lnTo>
                <a:lnTo>
                  <a:pt x="183565" y="446239"/>
                </a:lnTo>
                <a:lnTo>
                  <a:pt x="234365" y="526554"/>
                </a:lnTo>
                <a:lnTo>
                  <a:pt x="234365" y="414578"/>
                </a:lnTo>
                <a:lnTo>
                  <a:pt x="230593" y="397433"/>
                </a:lnTo>
                <a:lnTo>
                  <a:pt x="230505" y="397065"/>
                </a:lnTo>
                <a:lnTo>
                  <a:pt x="231432" y="397065"/>
                </a:lnTo>
                <a:lnTo>
                  <a:pt x="232905" y="397281"/>
                </a:lnTo>
                <a:lnTo>
                  <a:pt x="233108" y="397281"/>
                </a:lnTo>
                <a:lnTo>
                  <a:pt x="234619" y="397433"/>
                </a:lnTo>
                <a:lnTo>
                  <a:pt x="238201" y="397433"/>
                </a:lnTo>
                <a:lnTo>
                  <a:pt x="239941" y="397281"/>
                </a:lnTo>
                <a:lnTo>
                  <a:pt x="241706" y="397065"/>
                </a:lnTo>
                <a:lnTo>
                  <a:pt x="276707" y="455206"/>
                </a:lnTo>
                <a:lnTo>
                  <a:pt x="277520" y="453809"/>
                </a:lnTo>
                <a:lnTo>
                  <a:pt x="305689" y="406857"/>
                </a:lnTo>
                <a:lnTo>
                  <a:pt x="311569" y="397065"/>
                </a:lnTo>
                <a:lnTo>
                  <a:pt x="313296" y="397281"/>
                </a:lnTo>
                <a:lnTo>
                  <a:pt x="315036" y="397433"/>
                </a:lnTo>
                <a:lnTo>
                  <a:pt x="318909" y="397433"/>
                </a:lnTo>
                <a:lnTo>
                  <a:pt x="320357" y="397281"/>
                </a:lnTo>
                <a:lnTo>
                  <a:pt x="320522" y="397281"/>
                </a:lnTo>
                <a:lnTo>
                  <a:pt x="321995" y="397065"/>
                </a:lnTo>
                <a:lnTo>
                  <a:pt x="322935" y="397065"/>
                </a:lnTo>
                <a:lnTo>
                  <a:pt x="322935" y="372567"/>
                </a:lnTo>
                <a:lnTo>
                  <a:pt x="307708" y="372567"/>
                </a:lnTo>
                <a:lnTo>
                  <a:pt x="301066" y="365925"/>
                </a:lnTo>
                <a:lnTo>
                  <a:pt x="300316" y="365175"/>
                </a:lnTo>
                <a:lnTo>
                  <a:pt x="300316" y="346976"/>
                </a:lnTo>
                <a:lnTo>
                  <a:pt x="301091" y="346202"/>
                </a:lnTo>
                <a:lnTo>
                  <a:pt x="307708" y="339572"/>
                </a:lnTo>
                <a:lnTo>
                  <a:pt x="325907" y="339572"/>
                </a:lnTo>
                <a:lnTo>
                  <a:pt x="333311" y="346976"/>
                </a:lnTo>
                <a:lnTo>
                  <a:pt x="333311" y="300723"/>
                </a:lnTo>
                <a:lnTo>
                  <a:pt x="333006" y="300393"/>
                </a:lnTo>
                <a:lnTo>
                  <a:pt x="377012" y="294843"/>
                </a:lnTo>
                <a:lnTo>
                  <a:pt x="377012" y="211239"/>
                </a:lnTo>
                <a:lnTo>
                  <a:pt x="312547" y="169951"/>
                </a:lnTo>
                <a:lnTo>
                  <a:pt x="312547" y="314985"/>
                </a:lnTo>
                <a:lnTo>
                  <a:pt x="312242" y="314985"/>
                </a:lnTo>
                <a:lnTo>
                  <a:pt x="300088" y="318223"/>
                </a:lnTo>
                <a:lnTo>
                  <a:pt x="289572" y="324980"/>
                </a:lnTo>
                <a:lnTo>
                  <a:pt x="288899" y="325793"/>
                </a:lnTo>
                <a:lnTo>
                  <a:pt x="288899" y="386511"/>
                </a:lnTo>
                <a:lnTo>
                  <a:pt x="276682" y="406857"/>
                </a:lnTo>
                <a:lnTo>
                  <a:pt x="270802" y="397065"/>
                </a:lnTo>
                <a:lnTo>
                  <a:pt x="264464" y="386511"/>
                </a:lnTo>
                <a:lnTo>
                  <a:pt x="270383" y="381076"/>
                </a:lnTo>
                <a:lnTo>
                  <a:pt x="274713" y="373964"/>
                </a:lnTo>
                <a:lnTo>
                  <a:pt x="275056" y="372567"/>
                </a:lnTo>
                <a:lnTo>
                  <a:pt x="276682" y="365925"/>
                </a:lnTo>
                <a:lnTo>
                  <a:pt x="278663" y="373964"/>
                </a:lnTo>
                <a:lnTo>
                  <a:pt x="282981" y="381076"/>
                </a:lnTo>
                <a:lnTo>
                  <a:pt x="288899" y="386511"/>
                </a:lnTo>
                <a:lnTo>
                  <a:pt x="288899" y="325793"/>
                </a:lnTo>
                <a:lnTo>
                  <a:pt x="281546" y="334530"/>
                </a:lnTo>
                <a:lnTo>
                  <a:pt x="276733" y="346049"/>
                </a:lnTo>
                <a:lnTo>
                  <a:pt x="276669" y="346202"/>
                </a:lnTo>
                <a:lnTo>
                  <a:pt x="273900" y="339572"/>
                </a:lnTo>
                <a:lnTo>
                  <a:pt x="271805" y="334530"/>
                </a:lnTo>
                <a:lnTo>
                  <a:pt x="263779" y="324980"/>
                </a:lnTo>
                <a:lnTo>
                  <a:pt x="261150" y="323291"/>
                </a:lnTo>
                <a:lnTo>
                  <a:pt x="253263" y="318223"/>
                </a:lnTo>
                <a:lnTo>
                  <a:pt x="253047" y="318173"/>
                </a:lnTo>
                <a:lnTo>
                  <a:pt x="253047" y="346976"/>
                </a:lnTo>
                <a:lnTo>
                  <a:pt x="253034" y="365175"/>
                </a:lnTo>
                <a:lnTo>
                  <a:pt x="245630" y="372567"/>
                </a:lnTo>
                <a:lnTo>
                  <a:pt x="227457" y="372567"/>
                </a:lnTo>
                <a:lnTo>
                  <a:pt x="220065" y="365175"/>
                </a:lnTo>
                <a:lnTo>
                  <a:pt x="220052" y="349059"/>
                </a:lnTo>
                <a:lnTo>
                  <a:pt x="220052" y="346976"/>
                </a:lnTo>
                <a:lnTo>
                  <a:pt x="227431" y="339572"/>
                </a:lnTo>
                <a:lnTo>
                  <a:pt x="245656" y="339572"/>
                </a:lnTo>
                <a:lnTo>
                  <a:pt x="253047" y="346976"/>
                </a:lnTo>
                <a:lnTo>
                  <a:pt x="253047" y="318173"/>
                </a:lnTo>
                <a:lnTo>
                  <a:pt x="241109" y="314985"/>
                </a:lnTo>
                <a:lnTo>
                  <a:pt x="240804" y="314985"/>
                </a:lnTo>
                <a:lnTo>
                  <a:pt x="245529" y="310337"/>
                </a:lnTo>
                <a:lnTo>
                  <a:pt x="250494" y="306578"/>
                </a:lnTo>
                <a:lnTo>
                  <a:pt x="255625" y="303669"/>
                </a:lnTo>
                <a:lnTo>
                  <a:pt x="262636" y="304025"/>
                </a:lnTo>
                <a:lnTo>
                  <a:pt x="257949" y="304025"/>
                </a:lnTo>
                <a:lnTo>
                  <a:pt x="277012" y="304457"/>
                </a:lnTo>
                <a:lnTo>
                  <a:pt x="285851" y="304457"/>
                </a:lnTo>
                <a:lnTo>
                  <a:pt x="298373" y="304025"/>
                </a:lnTo>
                <a:lnTo>
                  <a:pt x="303276" y="306882"/>
                </a:lnTo>
                <a:lnTo>
                  <a:pt x="308025" y="310527"/>
                </a:lnTo>
                <a:lnTo>
                  <a:pt x="312547" y="314985"/>
                </a:lnTo>
                <a:lnTo>
                  <a:pt x="312547" y="169951"/>
                </a:lnTo>
                <a:lnTo>
                  <a:pt x="291198" y="156273"/>
                </a:lnTo>
                <a:lnTo>
                  <a:pt x="299453" y="150977"/>
                </a:lnTo>
                <a:lnTo>
                  <a:pt x="305917" y="143624"/>
                </a:lnTo>
                <a:lnTo>
                  <a:pt x="310134" y="134670"/>
                </a:lnTo>
                <a:lnTo>
                  <a:pt x="311632" y="124548"/>
                </a:lnTo>
                <a:lnTo>
                  <a:pt x="309600" y="114503"/>
                </a:lnTo>
                <a:lnTo>
                  <a:pt x="308889" y="110972"/>
                </a:lnTo>
                <a:lnTo>
                  <a:pt x="301396" y="99872"/>
                </a:lnTo>
                <a:lnTo>
                  <a:pt x="290296" y="92379"/>
                </a:lnTo>
                <a:lnTo>
                  <a:pt x="286766" y="91668"/>
                </a:lnTo>
                <a:lnTo>
                  <a:pt x="286766" y="119011"/>
                </a:lnTo>
                <a:lnTo>
                  <a:pt x="286766" y="130073"/>
                </a:lnTo>
                <a:lnTo>
                  <a:pt x="282168" y="134670"/>
                </a:lnTo>
                <a:lnTo>
                  <a:pt x="271284" y="134670"/>
                </a:lnTo>
                <a:lnTo>
                  <a:pt x="266687" y="130073"/>
                </a:lnTo>
                <a:lnTo>
                  <a:pt x="266687" y="119011"/>
                </a:lnTo>
                <a:lnTo>
                  <a:pt x="271195" y="114503"/>
                </a:lnTo>
                <a:lnTo>
                  <a:pt x="282257" y="114503"/>
                </a:lnTo>
                <a:lnTo>
                  <a:pt x="286766" y="119011"/>
                </a:lnTo>
                <a:lnTo>
                  <a:pt x="286766" y="91668"/>
                </a:lnTo>
                <a:lnTo>
                  <a:pt x="244551" y="110972"/>
                </a:lnTo>
                <a:lnTo>
                  <a:pt x="241808" y="124548"/>
                </a:lnTo>
                <a:lnTo>
                  <a:pt x="243306" y="134670"/>
                </a:lnTo>
                <a:lnTo>
                  <a:pt x="247510" y="143624"/>
                </a:lnTo>
                <a:lnTo>
                  <a:pt x="253974" y="150977"/>
                </a:lnTo>
                <a:lnTo>
                  <a:pt x="262255" y="156273"/>
                </a:lnTo>
                <a:lnTo>
                  <a:pt x="221018" y="182689"/>
                </a:lnTo>
                <a:lnTo>
                  <a:pt x="221018" y="299707"/>
                </a:lnTo>
                <a:lnTo>
                  <a:pt x="216903" y="304025"/>
                </a:lnTo>
                <a:lnTo>
                  <a:pt x="216522" y="304457"/>
                </a:lnTo>
                <a:lnTo>
                  <a:pt x="216141" y="304927"/>
                </a:lnTo>
                <a:lnTo>
                  <a:pt x="216141" y="451218"/>
                </a:lnTo>
                <a:lnTo>
                  <a:pt x="204470" y="432752"/>
                </a:lnTo>
                <a:lnTo>
                  <a:pt x="203098" y="430758"/>
                </a:lnTo>
                <a:lnTo>
                  <a:pt x="203136" y="428701"/>
                </a:lnTo>
                <a:lnTo>
                  <a:pt x="204203" y="427202"/>
                </a:lnTo>
                <a:lnTo>
                  <a:pt x="209778" y="421030"/>
                </a:lnTo>
                <a:lnTo>
                  <a:pt x="211328" y="428701"/>
                </a:lnTo>
                <a:lnTo>
                  <a:pt x="212966" y="436613"/>
                </a:lnTo>
                <a:lnTo>
                  <a:pt x="214972" y="445922"/>
                </a:lnTo>
                <a:lnTo>
                  <a:pt x="216141" y="451218"/>
                </a:lnTo>
                <a:lnTo>
                  <a:pt x="216141" y="304927"/>
                </a:lnTo>
                <a:lnTo>
                  <a:pt x="212509" y="309397"/>
                </a:lnTo>
                <a:lnTo>
                  <a:pt x="208724" y="314985"/>
                </a:lnTo>
                <a:lnTo>
                  <a:pt x="199288" y="308914"/>
                </a:lnTo>
                <a:lnTo>
                  <a:pt x="199288" y="338226"/>
                </a:lnTo>
                <a:lnTo>
                  <a:pt x="197662" y="341617"/>
                </a:lnTo>
                <a:lnTo>
                  <a:pt x="196481" y="345249"/>
                </a:lnTo>
                <a:lnTo>
                  <a:pt x="195821" y="349059"/>
                </a:lnTo>
                <a:lnTo>
                  <a:pt x="182092" y="331495"/>
                </a:lnTo>
                <a:lnTo>
                  <a:pt x="175679" y="323291"/>
                </a:lnTo>
                <a:lnTo>
                  <a:pt x="197929" y="337629"/>
                </a:lnTo>
                <a:lnTo>
                  <a:pt x="198602" y="337947"/>
                </a:lnTo>
                <a:lnTo>
                  <a:pt x="199288" y="338226"/>
                </a:lnTo>
                <a:lnTo>
                  <a:pt x="199288" y="308914"/>
                </a:lnTo>
                <a:lnTo>
                  <a:pt x="176847" y="294462"/>
                </a:lnTo>
                <a:lnTo>
                  <a:pt x="221018" y="299707"/>
                </a:lnTo>
                <a:lnTo>
                  <a:pt x="221018" y="182689"/>
                </a:lnTo>
                <a:lnTo>
                  <a:pt x="96507" y="262407"/>
                </a:lnTo>
                <a:lnTo>
                  <a:pt x="96507" y="271449"/>
                </a:lnTo>
                <a:lnTo>
                  <a:pt x="98069" y="279234"/>
                </a:lnTo>
                <a:lnTo>
                  <a:pt x="102362" y="284111"/>
                </a:lnTo>
                <a:lnTo>
                  <a:pt x="108851" y="286727"/>
                </a:lnTo>
                <a:lnTo>
                  <a:pt x="116814" y="287718"/>
                </a:lnTo>
                <a:lnTo>
                  <a:pt x="116903" y="288594"/>
                </a:lnTo>
                <a:lnTo>
                  <a:pt x="175806" y="594245"/>
                </a:lnTo>
                <a:lnTo>
                  <a:pt x="166065" y="632294"/>
                </a:lnTo>
                <a:lnTo>
                  <a:pt x="170091" y="639064"/>
                </a:lnTo>
                <a:lnTo>
                  <a:pt x="178269" y="641159"/>
                </a:lnTo>
                <a:lnTo>
                  <a:pt x="185381" y="641159"/>
                </a:lnTo>
                <a:lnTo>
                  <a:pt x="190449" y="637425"/>
                </a:lnTo>
                <a:lnTo>
                  <a:pt x="196519" y="613664"/>
                </a:lnTo>
                <a:lnTo>
                  <a:pt x="196557" y="613498"/>
                </a:lnTo>
                <a:lnTo>
                  <a:pt x="197396" y="613664"/>
                </a:lnTo>
                <a:lnTo>
                  <a:pt x="355942" y="613664"/>
                </a:lnTo>
                <a:lnTo>
                  <a:pt x="356768" y="613498"/>
                </a:lnTo>
                <a:lnTo>
                  <a:pt x="362877" y="637425"/>
                </a:lnTo>
                <a:lnTo>
                  <a:pt x="367931" y="641159"/>
                </a:lnTo>
                <a:lnTo>
                  <a:pt x="375056" y="641159"/>
                </a:lnTo>
                <a:lnTo>
                  <a:pt x="383235" y="639064"/>
                </a:lnTo>
                <a:lnTo>
                  <a:pt x="387261" y="632294"/>
                </a:lnTo>
                <a:lnTo>
                  <a:pt x="382485" y="613664"/>
                </a:lnTo>
                <a:lnTo>
                  <a:pt x="382447" y="613498"/>
                </a:lnTo>
                <a:lnTo>
                  <a:pt x="377520" y="594245"/>
                </a:lnTo>
                <a:lnTo>
                  <a:pt x="378548" y="588899"/>
                </a:lnTo>
                <a:lnTo>
                  <a:pt x="386588" y="547166"/>
                </a:lnTo>
                <a:lnTo>
                  <a:pt x="427812" y="333235"/>
                </a:lnTo>
                <a:lnTo>
                  <a:pt x="429729" y="323291"/>
                </a:lnTo>
                <a:lnTo>
                  <a:pt x="431241" y="315442"/>
                </a:lnTo>
                <a:lnTo>
                  <a:pt x="435216" y="294830"/>
                </a:lnTo>
                <a:lnTo>
                  <a:pt x="435292" y="294462"/>
                </a:lnTo>
                <a:lnTo>
                  <a:pt x="436333" y="289026"/>
                </a:lnTo>
                <a:lnTo>
                  <a:pt x="436422" y="288594"/>
                </a:lnTo>
                <a:lnTo>
                  <a:pt x="436511" y="287718"/>
                </a:lnTo>
                <a:lnTo>
                  <a:pt x="444576" y="286727"/>
                </a:lnTo>
                <a:lnTo>
                  <a:pt x="451053" y="284111"/>
                </a:lnTo>
                <a:lnTo>
                  <a:pt x="455358" y="279234"/>
                </a:lnTo>
                <a:lnTo>
                  <a:pt x="456920" y="271449"/>
                </a:lnTo>
                <a:lnTo>
                  <a:pt x="456920" y="262407"/>
                </a:lnTo>
                <a:close/>
              </a:path>
              <a:path w="553719" h="755015">
                <a:moveTo>
                  <a:pt x="553440" y="377342"/>
                </a:moveTo>
                <a:lnTo>
                  <a:pt x="551103" y="327875"/>
                </a:lnTo>
                <a:lnTo>
                  <a:pt x="544195" y="279857"/>
                </a:lnTo>
                <a:lnTo>
                  <a:pt x="532866" y="233781"/>
                </a:lnTo>
                <a:lnTo>
                  <a:pt x="517232" y="190131"/>
                </a:lnTo>
                <a:lnTo>
                  <a:pt x="516356" y="188328"/>
                </a:lnTo>
                <a:lnTo>
                  <a:pt x="516356" y="377342"/>
                </a:lnTo>
                <a:lnTo>
                  <a:pt x="513219" y="436537"/>
                </a:lnTo>
                <a:lnTo>
                  <a:pt x="504139" y="492683"/>
                </a:lnTo>
                <a:lnTo>
                  <a:pt x="489610" y="545045"/>
                </a:lnTo>
                <a:lnTo>
                  <a:pt x="470128" y="592861"/>
                </a:lnTo>
                <a:lnTo>
                  <a:pt x="446176" y="635381"/>
                </a:lnTo>
                <a:lnTo>
                  <a:pt x="418249" y="671855"/>
                </a:lnTo>
                <a:lnTo>
                  <a:pt x="386854" y="701522"/>
                </a:lnTo>
                <a:lnTo>
                  <a:pt x="352463" y="723646"/>
                </a:lnTo>
                <a:lnTo>
                  <a:pt x="315595" y="737476"/>
                </a:lnTo>
                <a:lnTo>
                  <a:pt x="276821" y="742251"/>
                </a:lnTo>
                <a:lnTo>
                  <a:pt x="237959" y="737476"/>
                </a:lnTo>
                <a:lnTo>
                  <a:pt x="201015" y="723646"/>
                </a:lnTo>
                <a:lnTo>
                  <a:pt x="166624" y="701522"/>
                </a:lnTo>
                <a:lnTo>
                  <a:pt x="135216" y="671855"/>
                </a:lnTo>
                <a:lnTo>
                  <a:pt x="107289" y="635381"/>
                </a:lnTo>
                <a:lnTo>
                  <a:pt x="83350" y="592861"/>
                </a:lnTo>
                <a:lnTo>
                  <a:pt x="63855" y="545045"/>
                </a:lnTo>
                <a:lnTo>
                  <a:pt x="49326" y="492683"/>
                </a:lnTo>
                <a:lnTo>
                  <a:pt x="40246" y="436537"/>
                </a:lnTo>
                <a:lnTo>
                  <a:pt x="37109" y="377342"/>
                </a:lnTo>
                <a:lnTo>
                  <a:pt x="40246" y="318160"/>
                </a:lnTo>
                <a:lnTo>
                  <a:pt x="49326" y="262001"/>
                </a:lnTo>
                <a:lnTo>
                  <a:pt x="63855" y="209651"/>
                </a:lnTo>
                <a:lnTo>
                  <a:pt x="83337" y="161836"/>
                </a:lnTo>
                <a:lnTo>
                  <a:pt x="107276" y="119316"/>
                </a:lnTo>
                <a:lnTo>
                  <a:pt x="135204" y="82842"/>
                </a:lnTo>
                <a:lnTo>
                  <a:pt x="166598" y="53162"/>
                </a:lnTo>
                <a:lnTo>
                  <a:pt x="200977" y="31038"/>
                </a:lnTo>
                <a:lnTo>
                  <a:pt x="237858" y="17208"/>
                </a:lnTo>
                <a:lnTo>
                  <a:pt x="276720" y="12433"/>
                </a:lnTo>
                <a:lnTo>
                  <a:pt x="315595" y="17208"/>
                </a:lnTo>
                <a:lnTo>
                  <a:pt x="352475" y="31038"/>
                </a:lnTo>
                <a:lnTo>
                  <a:pt x="386854" y="53162"/>
                </a:lnTo>
                <a:lnTo>
                  <a:pt x="418249" y="82842"/>
                </a:lnTo>
                <a:lnTo>
                  <a:pt x="446176" y="119316"/>
                </a:lnTo>
                <a:lnTo>
                  <a:pt x="470128" y="161836"/>
                </a:lnTo>
                <a:lnTo>
                  <a:pt x="489610" y="209651"/>
                </a:lnTo>
                <a:lnTo>
                  <a:pt x="504139" y="262001"/>
                </a:lnTo>
                <a:lnTo>
                  <a:pt x="513219" y="318160"/>
                </a:lnTo>
                <a:lnTo>
                  <a:pt x="516356" y="377342"/>
                </a:lnTo>
                <a:lnTo>
                  <a:pt x="516356" y="188328"/>
                </a:lnTo>
                <a:lnTo>
                  <a:pt x="497471" y="149390"/>
                </a:lnTo>
                <a:lnTo>
                  <a:pt x="473697" y="112014"/>
                </a:lnTo>
                <a:lnTo>
                  <a:pt x="440283" y="72618"/>
                </a:lnTo>
                <a:lnTo>
                  <a:pt x="403263" y="41376"/>
                </a:lnTo>
                <a:lnTo>
                  <a:pt x="363258" y="18630"/>
                </a:lnTo>
                <a:lnTo>
                  <a:pt x="320865" y="4711"/>
                </a:lnTo>
                <a:lnTo>
                  <a:pt x="276720" y="0"/>
                </a:lnTo>
                <a:lnTo>
                  <a:pt x="232587" y="4711"/>
                </a:lnTo>
                <a:lnTo>
                  <a:pt x="190207" y="18630"/>
                </a:lnTo>
                <a:lnTo>
                  <a:pt x="150202" y="41376"/>
                </a:lnTo>
                <a:lnTo>
                  <a:pt x="113182" y="72618"/>
                </a:lnTo>
                <a:lnTo>
                  <a:pt x="79768" y="112014"/>
                </a:lnTo>
                <a:lnTo>
                  <a:pt x="56007" y="149390"/>
                </a:lnTo>
                <a:lnTo>
                  <a:pt x="36233" y="190131"/>
                </a:lnTo>
                <a:lnTo>
                  <a:pt x="20599" y="233781"/>
                </a:lnTo>
                <a:lnTo>
                  <a:pt x="9258" y="279857"/>
                </a:lnTo>
                <a:lnTo>
                  <a:pt x="2336" y="327875"/>
                </a:lnTo>
                <a:lnTo>
                  <a:pt x="0" y="377342"/>
                </a:lnTo>
                <a:lnTo>
                  <a:pt x="2336" y="426821"/>
                </a:lnTo>
                <a:lnTo>
                  <a:pt x="9258" y="474827"/>
                </a:lnTo>
                <a:lnTo>
                  <a:pt x="20599" y="520903"/>
                </a:lnTo>
                <a:lnTo>
                  <a:pt x="36233" y="564553"/>
                </a:lnTo>
                <a:lnTo>
                  <a:pt x="56007" y="605307"/>
                </a:lnTo>
                <a:lnTo>
                  <a:pt x="79768" y="642670"/>
                </a:lnTo>
                <a:lnTo>
                  <a:pt x="113182" y="682066"/>
                </a:lnTo>
                <a:lnTo>
                  <a:pt x="150190" y="713308"/>
                </a:lnTo>
                <a:lnTo>
                  <a:pt x="190195" y="736066"/>
                </a:lnTo>
                <a:lnTo>
                  <a:pt x="232587" y="749973"/>
                </a:lnTo>
                <a:lnTo>
                  <a:pt x="276720" y="754684"/>
                </a:lnTo>
                <a:lnTo>
                  <a:pt x="320865" y="749973"/>
                </a:lnTo>
                <a:lnTo>
                  <a:pt x="344385" y="742251"/>
                </a:lnTo>
                <a:lnTo>
                  <a:pt x="363258" y="736066"/>
                </a:lnTo>
                <a:lnTo>
                  <a:pt x="403275" y="713308"/>
                </a:lnTo>
                <a:lnTo>
                  <a:pt x="440283" y="682066"/>
                </a:lnTo>
                <a:lnTo>
                  <a:pt x="473697" y="642670"/>
                </a:lnTo>
                <a:lnTo>
                  <a:pt x="497471" y="605307"/>
                </a:lnTo>
                <a:lnTo>
                  <a:pt x="517232" y="564553"/>
                </a:lnTo>
                <a:lnTo>
                  <a:pt x="532866" y="520903"/>
                </a:lnTo>
                <a:lnTo>
                  <a:pt x="544195" y="474827"/>
                </a:lnTo>
                <a:lnTo>
                  <a:pt x="551103" y="426821"/>
                </a:lnTo>
                <a:lnTo>
                  <a:pt x="553440" y="377342"/>
                </a:lnTo>
                <a:close/>
              </a:path>
            </a:pathLst>
          </a:custGeom>
          <a:solidFill>
            <a:srgbClr val="002857"/>
          </a:solidFill>
        </p:spPr>
        <p:txBody>
          <a:bodyPr wrap="square" lIns="0" tIns="0" rIns="0" bIns="0" rtlCol="0"/>
          <a:lstStyle/>
          <a:p>
            <a:endParaRPr/>
          </a:p>
        </p:txBody>
      </p:sp>
      <p:sp>
        <p:nvSpPr>
          <p:cNvPr id="24" name="object 19">
            <a:extLst>
              <a:ext uri="{FF2B5EF4-FFF2-40B4-BE49-F238E27FC236}">
                <a16:creationId xmlns:a16="http://schemas.microsoft.com/office/drawing/2014/main" id="{9DC09033-7909-78B8-4B7B-3AA7513C8AD0}"/>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pic>
        <p:nvPicPr>
          <p:cNvPr id="28" name="Picture 27" descr="Blue text on a black background&#10;&#10;Description automatically generated">
            <a:extLst>
              <a:ext uri="{FF2B5EF4-FFF2-40B4-BE49-F238E27FC236}">
                <a16:creationId xmlns:a16="http://schemas.microsoft.com/office/drawing/2014/main" id="{4B42A7E6-1345-F7AC-AD18-8276190142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758" y="2378710"/>
            <a:ext cx="8603712" cy="2065907"/>
          </a:xfrm>
          <a:prstGeom prst="rect">
            <a:avLst/>
          </a:prstGeom>
        </p:spPr>
      </p:pic>
      <p:sp>
        <p:nvSpPr>
          <p:cNvPr id="29" name="object 4">
            <a:extLst>
              <a:ext uri="{FF2B5EF4-FFF2-40B4-BE49-F238E27FC236}">
                <a16:creationId xmlns:a16="http://schemas.microsoft.com/office/drawing/2014/main" id="{B70641CB-4905-5151-4D01-7462F690AC51}"/>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
        <p:nvSpPr>
          <p:cNvPr id="30" name="object 4">
            <a:extLst>
              <a:ext uri="{FF2B5EF4-FFF2-40B4-BE49-F238E27FC236}">
                <a16:creationId xmlns:a16="http://schemas.microsoft.com/office/drawing/2014/main" id="{AA8318C4-F7C5-23FC-5ED5-6692DDEFCCEA}"/>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pening-Opt 5">
    <p:bg>
      <p:bgPr>
        <a:solidFill>
          <a:schemeClr val="bg1"/>
        </a:solidFill>
        <a:effectLst/>
      </p:bgPr>
    </p:bg>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F0A3EA74-8289-9E62-96AE-BC4F02763028}"/>
              </a:ext>
            </a:extLst>
          </p:cNvPr>
          <p:cNvGrpSpPr/>
          <p:nvPr userDrawn="1"/>
        </p:nvGrpSpPr>
        <p:grpSpPr>
          <a:xfrm>
            <a:off x="10018083" y="0"/>
            <a:ext cx="2171065" cy="6858000"/>
            <a:chOff x="10018083" y="0"/>
            <a:chExt cx="2171065" cy="6858000"/>
          </a:xfrm>
        </p:grpSpPr>
        <p:sp>
          <p:nvSpPr>
            <p:cNvPr id="7" name="object 3">
              <a:extLst>
                <a:ext uri="{FF2B5EF4-FFF2-40B4-BE49-F238E27FC236}">
                  <a16:creationId xmlns:a16="http://schemas.microsoft.com/office/drawing/2014/main" id="{23F87BC8-31C3-1793-D8A4-86A2225E6283}"/>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8" name="object 4">
              <a:extLst>
                <a:ext uri="{FF2B5EF4-FFF2-40B4-BE49-F238E27FC236}">
                  <a16:creationId xmlns:a16="http://schemas.microsoft.com/office/drawing/2014/main" id="{BB5BECB6-C5DC-B5E1-7D09-B905FE14A592}"/>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0" name="object 4">
            <a:extLst>
              <a:ext uri="{FF2B5EF4-FFF2-40B4-BE49-F238E27FC236}">
                <a16:creationId xmlns:a16="http://schemas.microsoft.com/office/drawing/2014/main" id="{736F022F-2A27-65C6-3277-48FA2CCE22C0}"/>
              </a:ext>
            </a:extLst>
          </p:cNvPr>
          <p:cNvSpPr/>
          <p:nvPr userDrawn="1"/>
        </p:nvSpPr>
        <p:spPr>
          <a:xfrm flipH="1">
            <a:off x="600774" y="4321957"/>
            <a:ext cx="45719" cy="1621643"/>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1" name="object 4">
            <a:extLst>
              <a:ext uri="{FF2B5EF4-FFF2-40B4-BE49-F238E27FC236}">
                <a16:creationId xmlns:a16="http://schemas.microsoft.com/office/drawing/2014/main" id="{189032A5-832F-59BF-EE53-80FAF70FB5D4}"/>
              </a:ext>
            </a:extLst>
          </p:cNvPr>
          <p:cNvSpPr/>
          <p:nvPr userDrawn="1"/>
        </p:nvSpPr>
        <p:spPr>
          <a:xfrm flipH="1">
            <a:off x="646493" y="1772"/>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3" name="Picture Placeholder 12">
            <a:extLst>
              <a:ext uri="{FF2B5EF4-FFF2-40B4-BE49-F238E27FC236}">
                <a16:creationId xmlns:a16="http://schemas.microsoft.com/office/drawing/2014/main" id="{ECB939F6-98A2-3D31-6C15-8BA0C0F3C0F6}"/>
              </a:ext>
            </a:extLst>
          </p:cNvPr>
          <p:cNvSpPr>
            <a:spLocks noGrp="1"/>
          </p:cNvSpPr>
          <p:nvPr>
            <p:ph type="pic" sz="quarter" idx="10"/>
          </p:nvPr>
        </p:nvSpPr>
        <p:spPr>
          <a:xfrm>
            <a:off x="692150" y="2624391"/>
            <a:ext cx="6242050" cy="1490409"/>
          </a:xfrm>
          <a:prstGeom prst="rect">
            <a:avLst/>
          </a:prstGeom>
        </p:spPr>
        <p:txBody>
          <a:bodyPr/>
          <a:lstStyle/>
          <a:p>
            <a:endParaRPr lang="en-US" dirty="0"/>
          </a:p>
        </p:txBody>
      </p:sp>
      <p:pic>
        <p:nvPicPr>
          <p:cNvPr id="56" name="Picture 55" descr="Blue text on a black background&#10;&#10;Description automatically generated">
            <a:extLst>
              <a:ext uri="{FF2B5EF4-FFF2-40B4-BE49-F238E27FC236}">
                <a16:creationId xmlns:a16="http://schemas.microsoft.com/office/drawing/2014/main" id="{F3CAD210-93E9-D32C-D020-5D49621320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923" y="6085776"/>
            <a:ext cx="2296305" cy="553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ing-Opt 6">
    <p:spTree>
      <p:nvGrpSpPr>
        <p:cNvPr id="1" name=""/>
        <p:cNvGrpSpPr/>
        <p:nvPr/>
      </p:nvGrpSpPr>
      <p:grpSpPr>
        <a:xfrm>
          <a:off x="0" y="0"/>
          <a:ext cx="0" cy="0"/>
          <a:chOff x="0" y="0"/>
          <a:chExt cx="0" cy="0"/>
        </a:xfrm>
      </p:grpSpPr>
      <p:pic>
        <p:nvPicPr>
          <p:cNvPr id="2" name="Picture 1" descr="A yellow and white rectangle with a white background&#10;&#10;Description automatically generated">
            <a:extLst>
              <a:ext uri="{FF2B5EF4-FFF2-40B4-BE49-F238E27FC236}">
                <a16:creationId xmlns:a16="http://schemas.microsoft.com/office/drawing/2014/main" id="{322C0021-6180-6FF1-0487-C9797A9E1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grpSp>
        <p:nvGrpSpPr>
          <p:cNvPr id="3" name="Group 2">
            <a:extLst>
              <a:ext uri="{FF2B5EF4-FFF2-40B4-BE49-F238E27FC236}">
                <a16:creationId xmlns:a16="http://schemas.microsoft.com/office/drawing/2014/main" id="{14033CAA-0D75-46A9-3704-41A3A64F8923}"/>
              </a:ext>
            </a:extLst>
          </p:cNvPr>
          <p:cNvGrpSpPr/>
          <p:nvPr userDrawn="1"/>
        </p:nvGrpSpPr>
        <p:grpSpPr>
          <a:xfrm>
            <a:off x="602857" y="6134036"/>
            <a:ext cx="10950126" cy="440690"/>
            <a:chOff x="602857" y="6134036"/>
            <a:chExt cx="10950126" cy="440690"/>
          </a:xfrm>
        </p:grpSpPr>
        <p:sp>
          <p:nvSpPr>
            <p:cNvPr id="4" name="object 3">
              <a:extLst>
                <a:ext uri="{FF2B5EF4-FFF2-40B4-BE49-F238E27FC236}">
                  <a16:creationId xmlns:a16="http://schemas.microsoft.com/office/drawing/2014/main" id="{5CAC1135-87A2-7DB3-CE8D-D5E469BC6C18}"/>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2857"/>
                  </a:solidFill>
                  <a:latin typeface="Marcellus"/>
                  <a:cs typeface="Marcellus"/>
                </a:rPr>
                <a:t>brynmawr.edu</a:t>
              </a:r>
              <a:endParaRPr sz="1800" dirty="0">
                <a:latin typeface="Marcellus"/>
                <a:cs typeface="Marcellus"/>
              </a:endParaRPr>
            </a:p>
          </p:txBody>
        </p:sp>
        <p:grpSp>
          <p:nvGrpSpPr>
            <p:cNvPr id="5" name="object 4">
              <a:extLst>
                <a:ext uri="{FF2B5EF4-FFF2-40B4-BE49-F238E27FC236}">
                  <a16:creationId xmlns:a16="http://schemas.microsoft.com/office/drawing/2014/main" id="{7674F8FA-FCA8-598C-44F6-493D5E1B9525}"/>
                </a:ext>
              </a:extLst>
            </p:cNvPr>
            <p:cNvGrpSpPr/>
            <p:nvPr userDrawn="1"/>
          </p:nvGrpSpPr>
          <p:grpSpPr>
            <a:xfrm>
              <a:off x="2257853" y="6134036"/>
              <a:ext cx="9295130" cy="440690"/>
              <a:chOff x="2257853" y="6134036"/>
              <a:chExt cx="9295130" cy="440690"/>
            </a:xfrm>
          </p:grpSpPr>
          <p:sp>
            <p:nvSpPr>
              <p:cNvPr id="6" name="object 5">
                <a:extLst>
                  <a:ext uri="{FF2B5EF4-FFF2-40B4-BE49-F238E27FC236}">
                    <a16:creationId xmlns:a16="http://schemas.microsoft.com/office/drawing/2014/main" id="{CF44A0CA-E3C5-B0EE-5870-325AA4FBC822}"/>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dirty="0"/>
              </a:p>
            </p:txBody>
          </p:sp>
          <p:sp>
            <p:nvSpPr>
              <p:cNvPr id="7" name="object 6">
                <a:extLst>
                  <a:ext uri="{FF2B5EF4-FFF2-40B4-BE49-F238E27FC236}">
                    <a16:creationId xmlns:a16="http://schemas.microsoft.com/office/drawing/2014/main" id="{B3E9796A-F384-58D9-7B2B-AE419569C04E}"/>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
        <p:nvSpPr>
          <p:cNvPr id="8" name="Picture Placeholder 12">
            <a:extLst>
              <a:ext uri="{FF2B5EF4-FFF2-40B4-BE49-F238E27FC236}">
                <a16:creationId xmlns:a16="http://schemas.microsoft.com/office/drawing/2014/main" id="{5C7D7B16-2F2A-D6DF-60CC-74D35C1DF81B}"/>
              </a:ext>
            </a:extLst>
          </p:cNvPr>
          <p:cNvSpPr>
            <a:spLocks noGrp="1"/>
          </p:cNvSpPr>
          <p:nvPr>
            <p:ph type="pic" sz="quarter" idx="10"/>
          </p:nvPr>
        </p:nvSpPr>
        <p:spPr>
          <a:xfrm>
            <a:off x="692150" y="2624391"/>
            <a:ext cx="6242050" cy="1490409"/>
          </a:xfrm>
          <a:prstGeom prst="rect">
            <a:avLst/>
          </a:prstGeom>
        </p:spPr>
        <p:txBody>
          <a:bodyPr/>
          <a:lstStyle/>
          <a:p>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466E-DB88-C073-0536-8536135A4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BE7884-9272-C021-C2D8-EBDC75F5DF85}"/>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7" r:id="rId1"/>
    <p:sldLayoutId id="2147483661" r:id="rId2"/>
    <p:sldLayoutId id="2147483728" r:id="rId3"/>
    <p:sldLayoutId id="2147483729" r:id="rId4"/>
    <p:sldLayoutId id="2147483666" r:id="rId5"/>
    <p:sldLayoutId id="2147483663" r:id="rId6"/>
    <p:sldLayoutId id="2147483662" r:id="rId7"/>
    <p:sldLayoutId id="2147483664" r:id="rId8"/>
    <p:sldLayoutId id="2147483665" r:id="rId9"/>
  </p:sldLayoutIdLst>
  <p:txStyles>
    <p:titleStyle>
      <a:lvl1pPr>
        <a:defRPr sz="3400" baseline="0">
          <a:solidFill>
            <a:srgbClr val="002B4F"/>
          </a:solidFill>
          <a:latin typeface="Marcellus" panose="020E0602050203020307" pitchFamily="34" charset="0"/>
          <a:ea typeface="+mj-ea"/>
          <a:cs typeface="+mj-cs"/>
        </a:defRPr>
      </a:lvl1pPr>
    </p:titleStyle>
    <p:bodyStyle>
      <a:lvl1pPr marL="285750" indent="-285750">
        <a:buFont typeface="Arial" panose="020B0604020202020204" pitchFamily="34" charset="0"/>
        <a:buChar char="•"/>
        <a:defRPr sz="2800" b="0" i="0" baseline="0">
          <a:solidFill>
            <a:srgbClr val="002B4F"/>
          </a:solidFill>
          <a:latin typeface="Figtree" pitchFamily="2" charset="0"/>
          <a:ea typeface="+mn-ea"/>
          <a:cs typeface="+mn-cs"/>
        </a:defRPr>
      </a:lvl1pPr>
      <a:lvl2pPr marL="742950" indent="-285750">
        <a:buFont typeface="Arial" panose="020B0604020202020204" pitchFamily="34" charset="0"/>
        <a:buChar char="•"/>
        <a:defRPr sz="2400" b="0" i="0" baseline="0">
          <a:solidFill>
            <a:srgbClr val="002B4F"/>
          </a:solidFill>
          <a:latin typeface="Figtree" pitchFamily="2" charset="0"/>
          <a:ea typeface="+mn-ea"/>
          <a:cs typeface="+mn-cs"/>
        </a:defRPr>
      </a:lvl2pPr>
      <a:lvl3pPr marL="1200150" indent="-285750">
        <a:buFont typeface="Arial" panose="020B0604020202020204" pitchFamily="34" charset="0"/>
        <a:buChar char="•"/>
        <a:defRPr sz="2000" b="0" i="0" baseline="0">
          <a:solidFill>
            <a:srgbClr val="002B4F"/>
          </a:solidFill>
          <a:latin typeface="Figtree" pitchFamily="2" charset="0"/>
          <a:ea typeface="+mn-ea"/>
          <a:cs typeface="+mn-cs"/>
        </a:defRPr>
      </a:lvl3pPr>
      <a:lvl4pPr marL="1657350" indent="-285750">
        <a:buFont typeface="Arial" panose="020B0604020202020204" pitchFamily="34" charset="0"/>
        <a:buChar char="•"/>
        <a:defRPr b="0" i="0" baseline="0">
          <a:solidFill>
            <a:srgbClr val="002B4F"/>
          </a:solidFill>
          <a:latin typeface="Figtree" pitchFamily="2" charset="0"/>
          <a:ea typeface="+mn-ea"/>
          <a:cs typeface="+mn-cs"/>
        </a:defRPr>
      </a:lvl4pPr>
      <a:lvl5pPr marL="2114550" indent="-285750">
        <a:buFont typeface="Arial" panose="020B0604020202020204" pitchFamily="34" charset="0"/>
        <a:buChar char="•"/>
        <a:defRPr b="0" i="0" baseline="0">
          <a:solidFill>
            <a:srgbClr val="002B4F"/>
          </a:solidFill>
          <a:latin typeface="Figtree"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154049183"/>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2" r:id="rId3"/>
    <p:sldLayoutId id="2147483680" r:id="rId4"/>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8954832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2144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0265628"/>
      </p:ext>
    </p:extLst>
  </p:cSld>
  <p:clrMap bg1="lt1" tx1="dk1" bg2="lt2" tx2="dk2" accent1="accent1" accent2="accent2" accent3="accent3" accent4="accent4" accent5="accent5" accent6="accent6" hlink="hlink" folHlink="folHlink"/>
  <p:sldLayoutIdLst>
    <p:sldLayoutId id="2147483710" r:id="rId1"/>
    <p:sldLayoutId id="2147483705" r:id="rId2"/>
    <p:sldLayoutId id="2147483707" r:id="rId3"/>
    <p:sldLayoutId id="2147483709"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D960F801-FA7F-F3EA-D9AE-D3DACEEEBAAA}"/>
              </a:ext>
            </a:extLst>
          </p:cNvPr>
          <p:cNvGrpSpPr/>
          <p:nvPr userDrawn="1"/>
        </p:nvGrpSpPr>
        <p:grpSpPr>
          <a:xfrm>
            <a:off x="614363" y="6077806"/>
            <a:ext cx="10997058" cy="543935"/>
            <a:chOff x="614363" y="6077806"/>
            <a:chExt cx="10997058" cy="543935"/>
          </a:xfrm>
        </p:grpSpPr>
        <p:sp>
          <p:nvSpPr>
            <p:cNvPr id="7" name="object 4">
              <a:extLst>
                <a:ext uri="{FF2B5EF4-FFF2-40B4-BE49-F238E27FC236}">
                  <a16:creationId xmlns:a16="http://schemas.microsoft.com/office/drawing/2014/main" id="{BBF9D9CD-9634-E9B9-D397-B876AF04A7A4}"/>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A466648A-86F2-DAAF-B81D-5C0DCC9412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1" name="object 10">
              <a:extLst>
                <a:ext uri="{FF2B5EF4-FFF2-40B4-BE49-F238E27FC236}">
                  <a16:creationId xmlns:a16="http://schemas.microsoft.com/office/drawing/2014/main" id="{423C0E21-F3D8-4D0E-4F7A-329308607451}"/>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grpSp>
    </p:spTree>
    <p:extLst>
      <p:ext uri="{BB962C8B-B14F-4D97-AF65-F5344CB8AC3E}">
        <p14:creationId xmlns:p14="http://schemas.microsoft.com/office/powerpoint/2010/main" val="2675570296"/>
      </p:ext>
    </p:extLst>
  </p:cSld>
  <p:clrMap bg1="lt1" tx1="dk1" bg2="lt2" tx2="dk2" accent1="accent1" accent2="accent2" accent3="accent3" accent4="accent4" accent5="accent5" accent6="accent6" hlink="hlink" folHlink="folHlink"/>
  <p:sldLayoutIdLst>
    <p:sldLayoutId id="2147483712" r:id="rId1"/>
    <p:sldLayoutId id="2147483716" r:id="rId2"/>
    <p:sldLayoutId id="2147483717" r:id="rId3"/>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277976"/>
      </p:ext>
    </p:extLst>
  </p:cSld>
  <p:clrMap bg1="lt1" tx1="dk1" bg2="lt2" tx2="dk2" accent1="accent1" accent2="accent2" accent3="accent3" accent4="accent4" accent5="accent5" accent6="accent6" hlink="hlink" folHlink="folHlink"/>
  <p:sldLayoutIdLst>
    <p:sldLayoutId id="2147483719" r:id="rId1"/>
    <p:sldLayoutId id="2147483721" r:id="rId2"/>
  </p:sldLayoutIdLst>
  <p:txStyles>
    <p:titleStyle>
      <a:lvl1pPr algn="l" defTabSz="914400" rtl="0" eaLnBrk="1" latinLnBrk="0" hangingPunct="1">
        <a:lnSpc>
          <a:spcPct val="90000"/>
        </a:lnSpc>
        <a:spcBef>
          <a:spcPct val="0"/>
        </a:spcBef>
        <a:buNone/>
        <a:defRPr sz="42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0BF37-5A6D-8010-CEE7-F37EB4278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9A8ECD-88CF-8CE4-2819-6BE38D503069}"/>
              </a:ext>
            </a:extLst>
          </p:cNvPr>
          <p:cNvSpPr>
            <a:spLocks noGrp="1"/>
          </p:cNvSpPr>
          <p:nvPr>
            <p:ph type="body" idx="1"/>
          </p:nvPr>
        </p:nvSpPr>
        <p:spPr>
          <a:xfrm>
            <a:off x="838200" y="1825625"/>
            <a:ext cx="10515600" cy="39655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743EE674-321C-7EE3-D6F9-F415B83180F8}"/>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78B3F492-CF90-C322-6D1B-63824BF5475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B9942917-82E8-703C-93F4-0638F9B5A9E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0" name="Picture 9" descr="Blue text on a black background&#10;&#10;Description automatically generated">
              <a:extLst>
                <a:ext uri="{FF2B5EF4-FFF2-40B4-BE49-F238E27FC236}">
                  <a16:creationId xmlns:a16="http://schemas.microsoft.com/office/drawing/2014/main" id="{1DFA0512-1C94-1A42-C1E8-8DF9511728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3263829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baseline="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baseline="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brynmawr.edu/inside/offices-services/information-technology/workday/how-guides-videos"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hyperlink" Target="mailto:controllersoffice@brynmawr.edu"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brynmawr.edu/inside/offices-services/finance-administration/financial-systems-general-accounting" TargetMode="External"/><Relationship Id="rId2" Type="http://schemas.openxmlformats.org/officeDocument/2006/relationships/hyperlink" Target="https://www.brynmawr.edu/inside/offices-services/finance-administration/purchases-payments/accounting-adjustments"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0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3E272-D33B-6B15-A391-04001DB0F8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A4F9392-36E9-F2B0-8F05-0AC372BB53E3}"/>
              </a:ext>
            </a:extLst>
          </p:cNvPr>
          <p:cNvSpPr>
            <a:spLocks noGrp="1"/>
          </p:cNvSpPr>
          <p:nvPr>
            <p:ph type="body" sz="quarter" idx="16"/>
          </p:nvPr>
        </p:nvSpPr>
        <p:spPr>
          <a:xfrm>
            <a:off x="5961062" y="1520590"/>
            <a:ext cx="2878138" cy="4102310"/>
          </a:xfrm>
        </p:spPr>
        <p:txBody>
          <a:bodyPr>
            <a:normAutofit/>
          </a:bodyPr>
          <a:lstStyle/>
          <a:p>
            <a:r>
              <a:rPr lang="en-US" sz="1600" dirty="0"/>
              <a:t>Expenses coded to a Gift Worktag will appear in the operational budget report. Using the pop-up report to filter by Gifts will help you exclude this amount from your operational spending. </a:t>
            </a:r>
          </a:p>
          <a:p>
            <a:endParaRPr lang="en-US" sz="1600" dirty="0"/>
          </a:p>
          <a:p>
            <a:r>
              <a:rPr lang="en-US" sz="1600" dirty="0"/>
              <a:t>The (Blank) row will provide a total not charged to a Gift.</a:t>
            </a:r>
          </a:p>
          <a:p>
            <a:endParaRPr lang="en-US" dirty="0"/>
          </a:p>
        </p:txBody>
      </p:sp>
      <p:sp>
        <p:nvSpPr>
          <p:cNvPr id="3" name="Text Placeholder 2">
            <a:extLst>
              <a:ext uri="{FF2B5EF4-FFF2-40B4-BE49-F238E27FC236}">
                <a16:creationId xmlns:a16="http://schemas.microsoft.com/office/drawing/2014/main" id="{2B53AEF6-14E4-DC14-8195-C20E19691BDB}"/>
              </a:ext>
            </a:extLst>
          </p:cNvPr>
          <p:cNvSpPr>
            <a:spLocks noGrp="1"/>
          </p:cNvSpPr>
          <p:nvPr>
            <p:ph type="body" sz="quarter" idx="14"/>
          </p:nvPr>
        </p:nvSpPr>
        <p:spPr>
          <a:xfrm>
            <a:off x="614363" y="1524001"/>
            <a:ext cx="5199062" cy="1524000"/>
          </a:xfrm>
        </p:spPr>
        <p:txBody>
          <a:bodyPr>
            <a:normAutofit/>
          </a:bodyPr>
          <a:lstStyle/>
          <a:p>
            <a:r>
              <a:rPr lang="en-US" sz="1600" dirty="0"/>
              <a:t>Activity Worktags are used to track operational projects within a Cost Center.  Filter by the Activity column or use the Criteria to obtain a summarized listing of Activity spending.</a:t>
            </a:r>
          </a:p>
        </p:txBody>
      </p:sp>
      <p:sp>
        <p:nvSpPr>
          <p:cNvPr id="2" name="Title 1">
            <a:extLst>
              <a:ext uri="{FF2B5EF4-FFF2-40B4-BE49-F238E27FC236}">
                <a16:creationId xmlns:a16="http://schemas.microsoft.com/office/drawing/2014/main" id="{0B945594-0DE9-3A58-7B13-B44B8865DF5B}"/>
              </a:ext>
            </a:extLst>
          </p:cNvPr>
          <p:cNvSpPr>
            <a:spLocks noGrp="1"/>
          </p:cNvSpPr>
          <p:nvPr>
            <p:ph type="title"/>
          </p:nvPr>
        </p:nvSpPr>
        <p:spPr>
          <a:xfrm>
            <a:off x="619250" y="641044"/>
            <a:ext cx="10934333" cy="483722"/>
          </a:xfrm>
        </p:spPr>
        <p:txBody>
          <a:bodyPr/>
          <a:lstStyle/>
          <a:p>
            <a:r>
              <a:rPr lang="en-US" dirty="0"/>
              <a:t>Activity and Gift Worktags in Operating Budget</a:t>
            </a:r>
          </a:p>
        </p:txBody>
      </p:sp>
      <p:pic>
        <p:nvPicPr>
          <p:cNvPr id="6" name="Picture 5">
            <a:extLst>
              <a:ext uri="{FF2B5EF4-FFF2-40B4-BE49-F238E27FC236}">
                <a16:creationId xmlns:a16="http://schemas.microsoft.com/office/drawing/2014/main" id="{F381870F-7724-C6B5-81E3-B470CCF41699}"/>
              </a:ext>
            </a:extLst>
          </p:cNvPr>
          <p:cNvPicPr>
            <a:picLocks noChangeAspect="1"/>
          </p:cNvPicPr>
          <p:nvPr/>
        </p:nvPicPr>
        <p:blipFill>
          <a:blip r:embed="rId3"/>
          <a:stretch>
            <a:fillRect/>
          </a:stretch>
        </p:blipFill>
        <p:spPr>
          <a:xfrm>
            <a:off x="985581" y="3074159"/>
            <a:ext cx="3930852" cy="2978303"/>
          </a:xfrm>
          <a:prstGeom prst="rect">
            <a:avLst/>
          </a:prstGeom>
        </p:spPr>
      </p:pic>
      <p:pic>
        <p:nvPicPr>
          <p:cNvPr id="8" name="Picture 7">
            <a:extLst>
              <a:ext uri="{FF2B5EF4-FFF2-40B4-BE49-F238E27FC236}">
                <a16:creationId xmlns:a16="http://schemas.microsoft.com/office/drawing/2014/main" id="{1914537D-3C48-7360-E972-7FCC957965BA}"/>
              </a:ext>
            </a:extLst>
          </p:cNvPr>
          <p:cNvPicPr>
            <a:picLocks noChangeAspect="1"/>
          </p:cNvPicPr>
          <p:nvPr/>
        </p:nvPicPr>
        <p:blipFill>
          <a:blip r:embed="rId4"/>
          <a:stretch>
            <a:fillRect/>
          </a:stretch>
        </p:blipFill>
        <p:spPr>
          <a:xfrm>
            <a:off x="8839200" y="1520589"/>
            <a:ext cx="3010055" cy="4102311"/>
          </a:xfrm>
          <a:prstGeom prst="rect">
            <a:avLst/>
          </a:prstGeom>
        </p:spPr>
      </p:pic>
    </p:spTree>
    <p:extLst>
      <p:ext uri="{BB962C8B-B14F-4D97-AF65-F5344CB8AC3E}">
        <p14:creationId xmlns:p14="http://schemas.microsoft.com/office/powerpoint/2010/main" val="186685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2983-B106-72A8-2EAD-5F2868E17370}"/>
              </a:ext>
            </a:extLst>
          </p:cNvPr>
          <p:cNvSpPr>
            <a:spLocks noGrp="1"/>
          </p:cNvSpPr>
          <p:nvPr>
            <p:ph type="title"/>
          </p:nvPr>
        </p:nvSpPr>
        <p:spPr>
          <a:xfrm>
            <a:off x="619251" y="609600"/>
            <a:ext cx="5476750" cy="483722"/>
          </a:xfrm>
        </p:spPr>
        <p:txBody>
          <a:bodyPr/>
          <a:lstStyle/>
          <a:p>
            <a:r>
              <a:rPr lang="en-US" dirty="0"/>
              <a:t>Workday How-to-Guides</a:t>
            </a:r>
          </a:p>
        </p:txBody>
      </p:sp>
      <p:sp>
        <p:nvSpPr>
          <p:cNvPr id="3" name="Text Placeholder 2">
            <a:extLst>
              <a:ext uri="{FF2B5EF4-FFF2-40B4-BE49-F238E27FC236}">
                <a16:creationId xmlns:a16="http://schemas.microsoft.com/office/drawing/2014/main" id="{053C791D-0E67-03BC-093A-2C46B668CECE}"/>
              </a:ext>
            </a:extLst>
          </p:cNvPr>
          <p:cNvSpPr>
            <a:spLocks noGrp="1"/>
          </p:cNvSpPr>
          <p:nvPr>
            <p:ph type="body" sz="quarter" idx="14"/>
          </p:nvPr>
        </p:nvSpPr>
        <p:spPr>
          <a:xfrm>
            <a:off x="619250" y="2514600"/>
            <a:ext cx="4795837" cy="1828800"/>
          </a:xfrm>
        </p:spPr>
        <p:txBody>
          <a:bodyPr>
            <a:normAutofit/>
          </a:bodyPr>
          <a:lstStyle/>
          <a:p>
            <a:r>
              <a:rPr lang="en-US" sz="2400" dirty="0"/>
              <a:t>Guides and Videos can be found under the Financial Systems section</a:t>
            </a:r>
          </a:p>
          <a:p>
            <a:endParaRPr lang="en-US" sz="2400" dirty="0"/>
          </a:p>
          <a:p>
            <a:r>
              <a:rPr lang="en-US" sz="2400" dirty="0"/>
              <a:t> </a:t>
            </a:r>
            <a:r>
              <a:rPr lang="en-US" sz="2400" b="1" dirty="0">
                <a:hlinkClick r:id="rId2"/>
              </a:rPr>
              <a:t>Workday at Bryn Mawr</a:t>
            </a:r>
            <a:r>
              <a:rPr lang="en-US" sz="2400" dirty="0"/>
              <a:t> </a:t>
            </a:r>
          </a:p>
        </p:txBody>
      </p:sp>
      <p:pic>
        <p:nvPicPr>
          <p:cNvPr id="5" name="Picture 4">
            <a:extLst>
              <a:ext uri="{FF2B5EF4-FFF2-40B4-BE49-F238E27FC236}">
                <a16:creationId xmlns:a16="http://schemas.microsoft.com/office/drawing/2014/main" id="{4C2FC0D0-8493-668A-B03D-A6CC5211DDFE}"/>
              </a:ext>
            </a:extLst>
          </p:cNvPr>
          <p:cNvPicPr>
            <a:picLocks noChangeAspect="1"/>
          </p:cNvPicPr>
          <p:nvPr/>
        </p:nvPicPr>
        <p:blipFill>
          <a:blip r:embed="rId3"/>
          <a:stretch>
            <a:fillRect/>
          </a:stretch>
        </p:blipFill>
        <p:spPr>
          <a:xfrm>
            <a:off x="6776915" y="459423"/>
            <a:ext cx="4776668" cy="5505775"/>
          </a:xfrm>
          <a:prstGeom prst="rect">
            <a:avLst/>
          </a:prstGeom>
        </p:spPr>
      </p:pic>
    </p:spTree>
    <p:extLst>
      <p:ext uri="{BB962C8B-B14F-4D97-AF65-F5344CB8AC3E}">
        <p14:creationId xmlns:p14="http://schemas.microsoft.com/office/powerpoint/2010/main" val="276677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0C0AD-C797-8D91-B41D-A912AF64F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DDB8B-7E5F-7017-D61A-69AAA8A5B8E9}"/>
              </a:ext>
            </a:extLst>
          </p:cNvPr>
          <p:cNvSpPr>
            <a:spLocks noGrp="1"/>
          </p:cNvSpPr>
          <p:nvPr>
            <p:ph type="title"/>
          </p:nvPr>
        </p:nvSpPr>
        <p:spPr>
          <a:xfrm>
            <a:off x="619251" y="609600"/>
            <a:ext cx="5476750" cy="483722"/>
          </a:xfrm>
        </p:spPr>
        <p:txBody>
          <a:bodyPr/>
          <a:lstStyle/>
          <a:p>
            <a:r>
              <a:rPr lang="en-US" dirty="0"/>
              <a:t>Additional Help</a:t>
            </a:r>
          </a:p>
        </p:txBody>
      </p:sp>
      <p:sp>
        <p:nvSpPr>
          <p:cNvPr id="3" name="Text Placeholder 2">
            <a:extLst>
              <a:ext uri="{FF2B5EF4-FFF2-40B4-BE49-F238E27FC236}">
                <a16:creationId xmlns:a16="http://schemas.microsoft.com/office/drawing/2014/main" id="{9E852E69-A402-D1CD-DBE8-590137650274}"/>
              </a:ext>
            </a:extLst>
          </p:cNvPr>
          <p:cNvSpPr>
            <a:spLocks noGrp="1"/>
          </p:cNvSpPr>
          <p:nvPr>
            <p:ph type="body" sz="quarter" idx="14"/>
          </p:nvPr>
        </p:nvSpPr>
        <p:spPr>
          <a:xfrm>
            <a:off x="619251" y="1447800"/>
            <a:ext cx="9210550" cy="1828800"/>
          </a:xfrm>
        </p:spPr>
        <p:txBody>
          <a:bodyPr>
            <a:normAutofit/>
          </a:bodyPr>
          <a:lstStyle/>
          <a:p>
            <a:r>
              <a:rPr lang="en-US" sz="2400" dirty="0"/>
              <a:t>For specific questions about the budget report or to request a report on Roll Forwards or Gifts please email:</a:t>
            </a:r>
          </a:p>
          <a:p>
            <a:endParaRPr lang="en-US" sz="2400" dirty="0"/>
          </a:p>
          <a:p>
            <a:r>
              <a:rPr lang="en-US" sz="2400" dirty="0">
                <a:hlinkClick r:id="rId2"/>
              </a:rPr>
              <a:t>controllersoffice@brynmawr.edu</a:t>
            </a:r>
            <a:endParaRPr lang="en-US" sz="2400" dirty="0"/>
          </a:p>
          <a:p>
            <a:endParaRPr lang="en-US" sz="2400" dirty="0"/>
          </a:p>
        </p:txBody>
      </p:sp>
      <p:sp>
        <p:nvSpPr>
          <p:cNvPr id="4" name="Text Placeholder 2">
            <a:extLst>
              <a:ext uri="{FF2B5EF4-FFF2-40B4-BE49-F238E27FC236}">
                <a16:creationId xmlns:a16="http://schemas.microsoft.com/office/drawing/2014/main" id="{C446D5B4-D78D-6462-3017-55A13F334FFB}"/>
              </a:ext>
            </a:extLst>
          </p:cNvPr>
          <p:cNvSpPr txBox="1">
            <a:spLocks/>
          </p:cNvSpPr>
          <p:nvPr/>
        </p:nvSpPr>
        <p:spPr>
          <a:xfrm>
            <a:off x="619251" y="3429000"/>
            <a:ext cx="9210550" cy="1828800"/>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80000"/>
              </a:lnSpc>
              <a:spcBef>
                <a:spcPts val="600"/>
              </a:spcBef>
              <a:spcAft>
                <a:spcPts val="0"/>
              </a:spcAft>
              <a:buClrTx/>
              <a:buSzTx/>
              <a:buFontTx/>
              <a:buNone/>
              <a:tabLst/>
              <a:defRPr sz="1400" kern="1200" spc="3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spc="30" baseline="0">
                <a:solidFill>
                  <a:srgbClr val="A6611B"/>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Next week’s workshop will be on </a:t>
            </a:r>
            <a:r>
              <a:rPr lang="en-US" sz="2400"/>
              <a:t>Grant reporting:</a:t>
            </a:r>
            <a:endParaRPr lang="en-US" sz="2400" dirty="0"/>
          </a:p>
          <a:p>
            <a:endParaRPr lang="en-US" sz="2400" dirty="0"/>
          </a:p>
          <a:p>
            <a:r>
              <a:rPr lang="en-US" sz="2400" dirty="0"/>
              <a:t>Grants Budget Reporting</a:t>
            </a:r>
          </a:p>
          <a:p>
            <a:r>
              <a:rPr lang="en-US" sz="2400" dirty="0"/>
              <a:t>Monday 4/20/2026, 10am</a:t>
            </a:r>
          </a:p>
          <a:p>
            <a:r>
              <a:rPr lang="en-US" sz="2400" dirty="0"/>
              <a:t>Collier 310</a:t>
            </a:r>
          </a:p>
        </p:txBody>
      </p:sp>
    </p:spTree>
    <p:extLst>
      <p:ext uri="{BB962C8B-B14F-4D97-AF65-F5344CB8AC3E}">
        <p14:creationId xmlns:p14="http://schemas.microsoft.com/office/powerpoint/2010/main" val="3429602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02115-CD8A-E2FB-9A97-6981D6B76C5F}"/>
              </a:ext>
            </a:extLst>
          </p:cNvPr>
          <p:cNvSpPr>
            <a:spLocks noGrp="1"/>
          </p:cNvSpPr>
          <p:nvPr>
            <p:ph type="body" sz="quarter" idx="14"/>
          </p:nvPr>
        </p:nvSpPr>
        <p:spPr/>
        <p:txBody>
          <a:bodyPr/>
          <a:lstStyle/>
          <a:p>
            <a:pPr marL="12700" marR="5080">
              <a:lnSpc>
                <a:spcPct val="101200"/>
              </a:lnSpc>
              <a:spcBef>
                <a:spcPts val="80"/>
              </a:spcBef>
            </a:pPr>
            <a:r>
              <a:rPr lang="en-US" sz="1400" dirty="0">
                <a:latin typeface="Figtree Light"/>
                <a:cs typeface="Figtree Light"/>
              </a:rPr>
              <a:t>Budget Manager</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pc="-10" dirty="0">
                <a:solidFill>
                  <a:srgbClr val="002857"/>
                </a:solidFill>
                <a:latin typeface="Figtree Light"/>
                <a:cs typeface="Figtree Light"/>
              </a:rPr>
              <a:t>610.526.5664</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mchaplinsk@brynmawr.edu</a:t>
            </a:r>
            <a:endParaRPr lang="en-US" sz="1400" dirty="0">
              <a:latin typeface="Figtree Light"/>
              <a:cs typeface="Figtree Light"/>
            </a:endParaRPr>
          </a:p>
          <a:p>
            <a:endParaRPr lang="en-US" dirty="0"/>
          </a:p>
        </p:txBody>
      </p:sp>
      <p:sp>
        <p:nvSpPr>
          <p:cNvPr id="3" name="Text Placeholder 2">
            <a:extLst>
              <a:ext uri="{FF2B5EF4-FFF2-40B4-BE49-F238E27FC236}">
                <a16:creationId xmlns:a16="http://schemas.microsoft.com/office/drawing/2014/main" id="{1EC3665F-8668-B63D-C727-A9F47718F159}"/>
              </a:ext>
            </a:extLst>
          </p:cNvPr>
          <p:cNvSpPr>
            <a:spLocks noGrp="1"/>
          </p:cNvSpPr>
          <p:nvPr>
            <p:ph type="body" idx="10"/>
          </p:nvPr>
        </p:nvSpPr>
        <p:spPr/>
        <p:txBody>
          <a:bodyPr/>
          <a:lstStyle/>
          <a:p>
            <a:r>
              <a:rPr lang="en-US" dirty="0"/>
              <a:t>Michael Chaplinski</a:t>
            </a:r>
          </a:p>
        </p:txBody>
      </p:sp>
      <p:sp>
        <p:nvSpPr>
          <p:cNvPr id="4" name="Title 3">
            <a:extLst>
              <a:ext uri="{FF2B5EF4-FFF2-40B4-BE49-F238E27FC236}">
                <a16:creationId xmlns:a16="http://schemas.microsoft.com/office/drawing/2014/main" id="{F67DC950-CBFC-6CAA-88D6-C50C9C637AD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21174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039A-35C4-392F-7792-5754881BD8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E60FB6-C300-CFCE-9471-7442A7A85F43}"/>
              </a:ext>
            </a:extLst>
          </p:cNvPr>
          <p:cNvSpPr>
            <a:spLocks noGrp="1"/>
          </p:cNvSpPr>
          <p:nvPr>
            <p:ph type="body" sz="quarter" idx="14"/>
          </p:nvPr>
        </p:nvSpPr>
        <p:spPr/>
        <p:txBody>
          <a:bodyPr/>
          <a:lstStyle/>
          <a:p>
            <a:pPr marL="12700" marR="5080">
              <a:lnSpc>
                <a:spcPct val="101200"/>
              </a:lnSpc>
              <a:spcBef>
                <a:spcPts val="80"/>
              </a:spcBef>
            </a:pPr>
            <a:r>
              <a:rPr lang="en-US" sz="1400" dirty="0">
                <a:latin typeface="Figtree Light"/>
                <a:cs typeface="Figtree Light"/>
              </a:rPr>
              <a:t>Interim Vice</a:t>
            </a:r>
            <a:r>
              <a:rPr lang="en-US" sz="1400" spc="-20" dirty="0">
                <a:latin typeface="Figtree Light"/>
                <a:cs typeface="Figtree Light"/>
              </a:rPr>
              <a:t> </a:t>
            </a:r>
            <a:r>
              <a:rPr lang="en-US" sz="1400" dirty="0">
                <a:latin typeface="Figtree Light"/>
                <a:cs typeface="Figtree Light"/>
              </a:rPr>
              <a:t>President,</a:t>
            </a:r>
            <a:r>
              <a:rPr lang="en-US" sz="1400" spc="-15" dirty="0">
                <a:latin typeface="Figtree Light"/>
                <a:cs typeface="Figtree Light"/>
              </a:rPr>
              <a:t> </a:t>
            </a:r>
            <a:r>
              <a:rPr lang="en-US" sz="1400" dirty="0">
                <a:latin typeface="Figtree Light"/>
                <a:cs typeface="Figtree Light"/>
              </a:rPr>
              <a:t>Finance</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610.526.5632</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tstefano@brynmawr.edu</a:t>
            </a:r>
            <a:endParaRPr lang="en-US" dirty="0"/>
          </a:p>
        </p:txBody>
      </p:sp>
      <p:sp>
        <p:nvSpPr>
          <p:cNvPr id="3" name="Text Placeholder 2">
            <a:extLst>
              <a:ext uri="{FF2B5EF4-FFF2-40B4-BE49-F238E27FC236}">
                <a16:creationId xmlns:a16="http://schemas.microsoft.com/office/drawing/2014/main" id="{CE4EC92E-B43C-EBC9-AA35-3D6E5233B88E}"/>
              </a:ext>
            </a:extLst>
          </p:cNvPr>
          <p:cNvSpPr>
            <a:spLocks noGrp="1"/>
          </p:cNvSpPr>
          <p:nvPr>
            <p:ph type="body" idx="10"/>
          </p:nvPr>
        </p:nvSpPr>
        <p:spPr/>
        <p:txBody>
          <a:bodyPr/>
          <a:lstStyle/>
          <a:p>
            <a:r>
              <a:rPr lang="en-US" dirty="0"/>
              <a:t>Tijana Stefanovic</a:t>
            </a:r>
          </a:p>
        </p:txBody>
      </p:sp>
      <p:sp>
        <p:nvSpPr>
          <p:cNvPr id="4" name="Title 3">
            <a:extLst>
              <a:ext uri="{FF2B5EF4-FFF2-40B4-BE49-F238E27FC236}">
                <a16:creationId xmlns:a16="http://schemas.microsoft.com/office/drawing/2014/main" id="{5709A04F-593D-8F68-8297-FCCC37775DD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215404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4BE2-2544-A684-A275-A2AF469713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FC872-3F99-67CE-9A86-CB0AE1B8B93B}"/>
              </a:ext>
            </a:extLst>
          </p:cNvPr>
          <p:cNvSpPr>
            <a:spLocks noGrp="1"/>
          </p:cNvSpPr>
          <p:nvPr>
            <p:ph type="body" sz="quarter" idx="14"/>
          </p:nvPr>
        </p:nvSpPr>
        <p:spPr/>
        <p:txBody>
          <a:bodyPr/>
          <a:lstStyle/>
          <a:p>
            <a:pPr marL="12700" marR="5080">
              <a:lnSpc>
                <a:spcPct val="101200"/>
              </a:lnSpc>
              <a:spcBef>
                <a:spcPts val="80"/>
              </a:spcBef>
            </a:pPr>
            <a:r>
              <a:rPr lang="en-US" spc="-10" dirty="0">
                <a:latin typeface="Figtree Light"/>
                <a:cs typeface="Figtree Light"/>
              </a:rPr>
              <a:t>Assistant Controller for Disbursements</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pc="-10" dirty="0">
                <a:solidFill>
                  <a:srgbClr val="002857"/>
                </a:solidFill>
                <a:latin typeface="Figtree Light"/>
                <a:cs typeface="Figtree Light"/>
              </a:rPr>
              <a:t>610.526.5262</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pszybowski</a:t>
            </a:r>
            <a:r>
              <a:rPr lang="en-US" sz="1400" spc="-10" dirty="0">
                <a:solidFill>
                  <a:srgbClr val="002857"/>
                </a:solidFill>
                <a:latin typeface="Figtree Light"/>
                <a:cs typeface="Figtree Light"/>
                <a:hlinkClick r:id="rId3"/>
              </a:rPr>
              <a:t>@brynmawr.edu</a:t>
            </a:r>
            <a:endParaRPr lang="en-US" sz="1400" dirty="0">
              <a:latin typeface="Figtree Light"/>
              <a:cs typeface="Figtree Light"/>
            </a:endParaRPr>
          </a:p>
          <a:p>
            <a:endParaRPr lang="en-US" dirty="0"/>
          </a:p>
        </p:txBody>
      </p:sp>
      <p:sp>
        <p:nvSpPr>
          <p:cNvPr id="3" name="Text Placeholder 2">
            <a:extLst>
              <a:ext uri="{FF2B5EF4-FFF2-40B4-BE49-F238E27FC236}">
                <a16:creationId xmlns:a16="http://schemas.microsoft.com/office/drawing/2014/main" id="{1585B3DA-C235-7568-D61B-C5207CDA95EE}"/>
              </a:ext>
            </a:extLst>
          </p:cNvPr>
          <p:cNvSpPr>
            <a:spLocks noGrp="1"/>
          </p:cNvSpPr>
          <p:nvPr>
            <p:ph type="body" idx="10"/>
          </p:nvPr>
        </p:nvSpPr>
        <p:spPr/>
        <p:txBody>
          <a:bodyPr/>
          <a:lstStyle/>
          <a:p>
            <a:r>
              <a:rPr lang="en-US" dirty="0"/>
              <a:t>Patricia </a:t>
            </a:r>
            <a:r>
              <a:rPr lang="en-US" dirty="0" err="1"/>
              <a:t>Szybowksi</a:t>
            </a:r>
            <a:endParaRPr lang="en-US" dirty="0"/>
          </a:p>
        </p:txBody>
      </p:sp>
      <p:sp>
        <p:nvSpPr>
          <p:cNvPr id="4" name="Title 3">
            <a:extLst>
              <a:ext uri="{FF2B5EF4-FFF2-40B4-BE49-F238E27FC236}">
                <a16:creationId xmlns:a16="http://schemas.microsoft.com/office/drawing/2014/main" id="{C198554D-D0EC-51B6-75AB-C404E7EAF4B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301390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A9AEFA-D984-D37A-6A54-1183FCCEC6B3}"/>
              </a:ext>
            </a:extLst>
          </p:cNvPr>
          <p:cNvSpPr>
            <a:spLocks noGrp="1"/>
          </p:cNvSpPr>
          <p:nvPr>
            <p:ph type="subTitle" idx="1"/>
          </p:nvPr>
        </p:nvSpPr>
        <p:spPr/>
        <p:txBody>
          <a:bodyPr/>
          <a:lstStyle/>
          <a:p>
            <a:r>
              <a:rPr lang="en-US" dirty="0"/>
              <a:t>BMC – Budget vs Actuals - Manager</a:t>
            </a:r>
          </a:p>
        </p:txBody>
      </p:sp>
      <p:sp>
        <p:nvSpPr>
          <p:cNvPr id="2" name="Title 1">
            <a:extLst>
              <a:ext uri="{FF2B5EF4-FFF2-40B4-BE49-F238E27FC236}">
                <a16:creationId xmlns:a16="http://schemas.microsoft.com/office/drawing/2014/main" id="{683C9ED8-A622-0DA2-ABCE-E65A5A3BAF5D}"/>
              </a:ext>
            </a:extLst>
          </p:cNvPr>
          <p:cNvSpPr>
            <a:spLocks noGrp="1"/>
          </p:cNvSpPr>
          <p:nvPr>
            <p:ph type="ctrTitle"/>
          </p:nvPr>
        </p:nvSpPr>
        <p:spPr/>
        <p:txBody>
          <a:bodyPr/>
          <a:lstStyle/>
          <a:p>
            <a:r>
              <a:rPr lang="en-US" dirty="0"/>
              <a:t>Budget Reporting</a:t>
            </a:r>
          </a:p>
        </p:txBody>
      </p:sp>
    </p:spTree>
    <p:extLst>
      <p:ext uri="{BB962C8B-B14F-4D97-AF65-F5344CB8AC3E}">
        <p14:creationId xmlns:p14="http://schemas.microsoft.com/office/powerpoint/2010/main" val="26531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F1C8-D800-9414-A967-2A14738470BE}"/>
              </a:ext>
            </a:extLst>
          </p:cNvPr>
          <p:cNvSpPr>
            <a:spLocks noGrp="1"/>
          </p:cNvSpPr>
          <p:nvPr>
            <p:ph type="title"/>
          </p:nvPr>
        </p:nvSpPr>
        <p:spPr>
          <a:xfrm>
            <a:off x="619250" y="641044"/>
            <a:ext cx="10934333" cy="483722"/>
          </a:xfrm>
        </p:spPr>
        <p:txBody>
          <a:bodyPr/>
          <a:lstStyle/>
          <a:p>
            <a:r>
              <a:rPr lang="en-US" dirty="0"/>
              <a:t>Budget Best Practices</a:t>
            </a:r>
          </a:p>
        </p:txBody>
      </p:sp>
      <p:sp>
        <p:nvSpPr>
          <p:cNvPr id="3" name="Text Placeholder 2">
            <a:extLst>
              <a:ext uri="{FF2B5EF4-FFF2-40B4-BE49-F238E27FC236}">
                <a16:creationId xmlns:a16="http://schemas.microsoft.com/office/drawing/2014/main" id="{242389AD-C367-17C7-83EE-8B268C54D839}"/>
              </a:ext>
            </a:extLst>
          </p:cNvPr>
          <p:cNvSpPr>
            <a:spLocks noGrp="1"/>
          </p:cNvSpPr>
          <p:nvPr>
            <p:ph type="body" sz="quarter" idx="14"/>
          </p:nvPr>
        </p:nvSpPr>
        <p:spPr>
          <a:xfrm>
            <a:off x="638585" y="1600200"/>
            <a:ext cx="10934332" cy="4033831"/>
          </a:xfrm>
        </p:spPr>
        <p:txBody>
          <a:bodyPr>
            <a:normAutofit/>
          </a:bodyPr>
          <a:lstStyle/>
          <a:p>
            <a:r>
              <a:rPr lang="en-US" sz="1600" dirty="0"/>
              <a:t>Workday allows any user to select any Worktag on a Purchase requisition, Supplier Invoice, and Employee Expense Report.  </a:t>
            </a:r>
          </a:p>
          <a:p>
            <a:endParaRPr lang="en-US" sz="1600" dirty="0"/>
          </a:p>
          <a:p>
            <a:r>
              <a:rPr lang="en-US" sz="1600" dirty="0"/>
              <a:t>Cost Center Managers should review transactions for accuracy prior to approval.  </a:t>
            </a:r>
          </a:p>
          <a:p>
            <a:endParaRPr lang="en-US" sz="1600" dirty="0"/>
          </a:p>
          <a:p>
            <a:r>
              <a:rPr lang="en-US" sz="1600" dirty="0"/>
              <a:t>Cost Center Managers and Cost Center Analysts should use the budget report to review encumbered and posted transactions to ensure they are accurately charged.  </a:t>
            </a:r>
            <a:r>
              <a:rPr lang="en-US" sz="1600" b="1" dirty="0">
                <a:hlinkClick r:id="rId2"/>
              </a:rPr>
              <a:t>Accounting Adjustments </a:t>
            </a:r>
            <a:r>
              <a:rPr lang="en-US" sz="1600" dirty="0"/>
              <a:t>should be requested when purchases were incorrectly charged to the Cost Center or are missing a Worktag, like Activity or Gift.  </a:t>
            </a:r>
          </a:p>
          <a:p>
            <a:endParaRPr lang="en-US" sz="1600" dirty="0"/>
          </a:p>
          <a:p>
            <a:r>
              <a:rPr lang="en-US" sz="1600" b="1" dirty="0">
                <a:hlinkClick r:id="rId3"/>
              </a:rPr>
              <a:t>Spend Categories and Expense Items </a:t>
            </a:r>
            <a:r>
              <a:rPr lang="en-US" sz="1600" dirty="0"/>
              <a:t>should be selected in representation of what was purchased; not to match a particular budget line.  </a:t>
            </a:r>
          </a:p>
          <a:p>
            <a:endParaRPr lang="en-US" sz="1600" dirty="0"/>
          </a:p>
          <a:p>
            <a:r>
              <a:rPr lang="en-US" sz="1600" dirty="0"/>
              <a:t>When purchases are correctly categorized, the budget report will display the actual spending trends of the department and facilitate planning for future years. </a:t>
            </a:r>
          </a:p>
        </p:txBody>
      </p:sp>
    </p:spTree>
    <p:extLst>
      <p:ext uri="{BB962C8B-B14F-4D97-AF65-F5344CB8AC3E}">
        <p14:creationId xmlns:p14="http://schemas.microsoft.com/office/powerpoint/2010/main" val="136950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AC1D-D307-5A8A-916B-CD906438DD32}"/>
              </a:ext>
            </a:extLst>
          </p:cNvPr>
          <p:cNvSpPr>
            <a:spLocks noGrp="1"/>
          </p:cNvSpPr>
          <p:nvPr>
            <p:ph type="title"/>
          </p:nvPr>
        </p:nvSpPr>
        <p:spPr>
          <a:xfrm>
            <a:off x="619250" y="641044"/>
            <a:ext cx="10934333" cy="483722"/>
          </a:xfrm>
        </p:spPr>
        <p:txBody>
          <a:bodyPr/>
          <a:lstStyle/>
          <a:p>
            <a:r>
              <a:rPr lang="en-US" dirty="0"/>
              <a:t>Budget Report Prompts</a:t>
            </a:r>
          </a:p>
        </p:txBody>
      </p:sp>
      <p:sp>
        <p:nvSpPr>
          <p:cNvPr id="3" name="Text Placeholder 2">
            <a:extLst>
              <a:ext uri="{FF2B5EF4-FFF2-40B4-BE49-F238E27FC236}">
                <a16:creationId xmlns:a16="http://schemas.microsoft.com/office/drawing/2014/main" id="{75A6A14B-5E15-CF67-3F97-64BEBEAF77F9}"/>
              </a:ext>
            </a:extLst>
          </p:cNvPr>
          <p:cNvSpPr>
            <a:spLocks noGrp="1"/>
          </p:cNvSpPr>
          <p:nvPr>
            <p:ph type="body" sz="quarter" idx="14"/>
          </p:nvPr>
        </p:nvSpPr>
        <p:spPr>
          <a:xfrm>
            <a:off x="614363" y="1681163"/>
            <a:ext cx="4186237" cy="4110037"/>
          </a:xfrm>
        </p:spPr>
        <p:txBody>
          <a:bodyPr/>
          <a:lstStyle/>
          <a:p>
            <a:r>
              <a:rPr lang="en-US" sz="1600" b="1" dirty="0"/>
              <a:t>Company</a:t>
            </a:r>
            <a:r>
              <a:rPr lang="en-US" sz="1600" dirty="0"/>
              <a:t>  - Bryn Mawr College</a:t>
            </a:r>
          </a:p>
          <a:p>
            <a:endParaRPr lang="en-US" sz="1600" dirty="0"/>
          </a:p>
          <a:p>
            <a:r>
              <a:rPr lang="en-US" sz="1600" b="1" dirty="0"/>
              <a:t>Organization</a:t>
            </a:r>
            <a:r>
              <a:rPr lang="en-US" sz="1600" dirty="0"/>
              <a:t> – Cost Center (Department)</a:t>
            </a:r>
          </a:p>
          <a:p>
            <a:endParaRPr lang="en-US" sz="1600" dirty="0"/>
          </a:p>
          <a:p>
            <a:r>
              <a:rPr lang="en-US" sz="1600" b="1" dirty="0"/>
              <a:t>Budget Structure </a:t>
            </a:r>
            <a:r>
              <a:rPr lang="en-US" sz="1600" dirty="0"/>
              <a:t>– BMC Operating Child</a:t>
            </a:r>
          </a:p>
          <a:p>
            <a:endParaRPr lang="en-US" sz="1600" dirty="0"/>
          </a:p>
          <a:p>
            <a:r>
              <a:rPr lang="en-US" sz="1600" b="1" dirty="0"/>
              <a:t>Period</a:t>
            </a:r>
            <a:r>
              <a:rPr lang="en-US" sz="1600" dirty="0"/>
              <a:t> – Fiscal Year as of specific Month End </a:t>
            </a:r>
          </a:p>
          <a:p>
            <a:r>
              <a:rPr lang="en-US" sz="1600" dirty="0"/>
              <a:t>	</a:t>
            </a:r>
          </a:p>
          <a:p>
            <a:r>
              <a:rPr lang="en-US" sz="1600" b="1" dirty="0"/>
              <a:t>Fund</a:t>
            </a:r>
            <a:r>
              <a:rPr lang="en-US" sz="1600" dirty="0"/>
              <a:t> – Operating</a:t>
            </a:r>
          </a:p>
          <a:p>
            <a:endParaRPr lang="en-US" dirty="0"/>
          </a:p>
          <a:p>
            <a:r>
              <a:rPr lang="en-US" i="1" dirty="0">
                <a:solidFill>
                  <a:srgbClr val="A7621C"/>
                </a:solidFill>
              </a:rPr>
              <a:t>*We are working with the reporting team to simply the prompt choices and allow for other organization types (like Activity) to be selected</a:t>
            </a:r>
          </a:p>
        </p:txBody>
      </p:sp>
      <p:pic>
        <p:nvPicPr>
          <p:cNvPr id="5" name="Picture 4">
            <a:extLst>
              <a:ext uri="{FF2B5EF4-FFF2-40B4-BE49-F238E27FC236}">
                <a16:creationId xmlns:a16="http://schemas.microsoft.com/office/drawing/2014/main" id="{D139268A-586A-03D9-6E5D-0B97DA4EB62F}"/>
              </a:ext>
            </a:extLst>
          </p:cNvPr>
          <p:cNvPicPr>
            <a:picLocks noChangeAspect="1"/>
          </p:cNvPicPr>
          <p:nvPr/>
        </p:nvPicPr>
        <p:blipFill>
          <a:blip r:embed="rId2"/>
          <a:stretch>
            <a:fillRect/>
          </a:stretch>
        </p:blipFill>
        <p:spPr>
          <a:xfrm>
            <a:off x="6125570" y="1342111"/>
            <a:ext cx="4692891" cy="4559534"/>
          </a:xfrm>
          <a:prstGeom prst="rect">
            <a:avLst/>
          </a:prstGeom>
        </p:spPr>
      </p:pic>
    </p:spTree>
    <p:extLst>
      <p:ext uri="{BB962C8B-B14F-4D97-AF65-F5344CB8AC3E}">
        <p14:creationId xmlns:p14="http://schemas.microsoft.com/office/powerpoint/2010/main" val="7294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AF6E7A-EB23-F3F7-7525-FDE4BCDA9358}"/>
              </a:ext>
            </a:extLst>
          </p:cNvPr>
          <p:cNvSpPr>
            <a:spLocks noGrp="1"/>
          </p:cNvSpPr>
          <p:nvPr>
            <p:ph type="body" sz="quarter" idx="14"/>
          </p:nvPr>
        </p:nvSpPr>
        <p:spPr>
          <a:xfrm>
            <a:off x="614363" y="1371601"/>
            <a:ext cx="5199062" cy="4190994"/>
          </a:xfrm>
        </p:spPr>
        <p:txBody>
          <a:bodyPr>
            <a:normAutofit lnSpcReduction="10000"/>
          </a:bodyPr>
          <a:lstStyle/>
          <a:p>
            <a:r>
              <a:rPr lang="en-US" sz="1600" dirty="0"/>
              <a:t>Total </a:t>
            </a:r>
            <a:r>
              <a:rPr lang="en-US" sz="1600" b="1" dirty="0"/>
              <a:t>Revenue</a:t>
            </a:r>
            <a:r>
              <a:rPr lang="en-US" sz="1600" dirty="0"/>
              <a:t> and/or </a:t>
            </a:r>
            <a:r>
              <a:rPr lang="en-US" sz="1600" b="1" dirty="0"/>
              <a:t>Expense</a:t>
            </a:r>
            <a:r>
              <a:rPr lang="en-US" sz="1600" dirty="0"/>
              <a:t> Lines for the cost center(s) selected in the prompt</a:t>
            </a:r>
          </a:p>
          <a:p>
            <a:r>
              <a:rPr lang="en-US" sz="1600" dirty="0"/>
              <a:t>Use the Drop down arrow to display a breakdown by </a:t>
            </a:r>
            <a:r>
              <a:rPr lang="en-US" sz="1600" b="1" dirty="0"/>
              <a:t>Ledger</a:t>
            </a:r>
            <a:r>
              <a:rPr lang="en-US" sz="1600" dirty="0"/>
              <a:t> </a:t>
            </a:r>
            <a:r>
              <a:rPr lang="en-US" sz="1600" b="1" dirty="0"/>
              <a:t>Account</a:t>
            </a:r>
          </a:p>
          <a:p>
            <a:r>
              <a:rPr lang="en-US" sz="1600" dirty="0"/>
              <a:t>To see specific categories of spending, use the drop down menu next to a Ledger Account to view </a:t>
            </a:r>
            <a:r>
              <a:rPr lang="en-US" sz="1600" b="1" dirty="0"/>
              <a:t>Spend Categories</a:t>
            </a:r>
            <a:r>
              <a:rPr lang="en-US" sz="1600" dirty="0"/>
              <a:t>.</a:t>
            </a:r>
          </a:p>
          <a:p>
            <a:r>
              <a:rPr lang="en-US" sz="1600" b="1" dirty="0"/>
              <a:t>Grand</a:t>
            </a:r>
            <a:r>
              <a:rPr lang="en-US" sz="1600" dirty="0"/>
              <a:t> </a:t>
            </a:r>
            <a:r>
              <a:rPr lang="en-US" sz="1600" b="1" dirty="0"/>
              <a:t>Total</a:t>
            </a:r>
            <a:r>
              <a:rPr lang="en-US" sz="1600" dirty="0"/>
              <a:t> – Net Revenue and Expense</a:t>
            </a:r>
          </a:p>
          <a:p>
            <a:r>
              <a:rPr lang="en-US" i="1" dirty="0">
                <a:solidFill>
                  <a:srgbClr val="A7621C"/>
                </a:solidFill>
              </a:rPr>
              <a:t>*We are working with the reporting team to display Revenue Category breakdown </a:t>
            </a:r>
          </a:p>
          <a:p>
            <a:endParaRPr lang="en-US" dirty="0"/>
          </a:p>
        </p:txBody>
      </p:sp>
      <p:sp>
        <p:nvSpPr>
          <p:cNvPr id="2" name="Title 1">
            <a:extLst>
              <a:ext uri="{FF2B5EF4-FFF2-40B4-BE49-F238E27FC236}">
                <a16:creationId xmlns:a16="http://schemas.microsoft.com/office/drawing/2014/main" id="{4A7F5982-DED9-5738-A984-93CFD0090E35}"/>
              </a:ext>
            </a:extLst>
          </p:cNvPr>
          <p:cNvSpPr>
            <a:spLocks noGrp="1"/>
          </p:cNvSpPr>
          <p:nvPr>
            <p:ph type="title"/>
          </p:nvPr>
        </p:nvSpPr>
        <p:spPr>
          <a:xfrm>
            <a:off x="619250" y="641044"/>
            <a:ext cx="10934333" cy="483722"/>
          </a:xfrm>
        </p:spPr>
        <p:txBody>
          <a:bodyPr/>
          <a:lstStyle/>
          <a:p>
            <a:r>
              <a:rPr lang="en-US" dirty="0"/>
              <a:t>Budget Report Rows</a:t>
            </a:r>
          </a:p>
        </p:txBody>
      </p:sp>
      <p:pic>
        <p:nvPicPr>
          <p:cNvPr id="8" name="Picture 7">
            <a:extLst>
              <a:ext uri="{FF2B5EF4-FFF2-40B4-BE49-F238E27FC236}">
                <a16:creationId xmlns:a16="http://schemas.microsoft.com/office/drawing/2014/main" id="{2D841D51-B163-C12F-427C-F0900B81BC0E}"/>
              </a:ext>
            </a:extLst>
          </p:cNvPr>
          <p:cNvPicPr>
            <a:picLocks noChangeAspect="1"/>
          </p:cNvPicPr>
          <p:nvPr/>
        </p:nvPicPr>
        <p:blipFill>
          <a:blip r:embed="rId3"/>
          <a:stretch>
            <a:fillRect/>
          </a:stretch>
        </p:blipFill>
        <p:spPr>
          <a:xfrm>
            <a:off x="6409284" y="747696"/>
            <a:ext cx="4975223" cy="5362607"/>
          </a:xfrm>
          <a:prstGeom prst="rect">
            <a:avLst/>
          </a:prstGeom>
        </p:spPr>
      </p:pic>
    </p:spTree>
    <p:extLst>
      <p:ext uri="{BB962C8B-B14F-4D97-AF65-F5344CB8AC3E}">
        <p14:creationId xmlns:p14="http://schemas.microsoft.com/office/powerpoint/2010/main" val="32335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A4FE-A2B1-DE2E-CF8D-FE85FFCC6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44000-1DB1-3B3F-EC69-256F708B793B}"/>
              </a:ext>
            </a:extLst>
          </p:cNvPr>
          <p:cNvSpPr>
            <a:spLocks noGrp="1"/>
          </p:cNvSpPr>
          <p:nvPr>
            <p:ph type="title"/>
          </p:nvPr>
        </p:nvSpPr>
        <p:spPr>
          <a:xfrm>
            <a:off x="619250" y="641044"/>
            <a:ext cx="10934333" cy="483722"/>
          </a:xfrm>
        </p:spPr>
        <p:txBody>
          <a:bodyPr/>
          <a:lstStyle/>
          <a:p>
            <a:r>
              <a:rPr lang="en-US" dirty="0"/>
              <a:t>Budget Report Columns</a:t>
            </a:r>
          </a:p>
        </p:txBody>
      </p:sp>
      <p:sp>
        <p:nvSpPr>
          <p:cNvPr id="3" name="Text Placeholder 2">
            <a:extLst>
              <a:ext uri="{FF2B5EF4-FFF2-40B4-BE49-F238E27FC236}">
                <a16:creationId xmlns:a16="http://schemas.microsoft.com/office/drawing/2014/main" id="{44186C52-15DF-715D-B900-A542F3435EA5}"/>
              </a:ext>
            </a:extLst>
          </p:cNvPr>
          <p:cNvSpPr>
            <a:spLocks noGrp="1"/>
          </p:cNvSpPr>
          <p:nvPr>
            <p:ph type="body" sz="quarter" idx="14"/>
          </p:nvPr>
        </p:nvSpPr>
        <p:spPr>
          <a:xfrm>
            <a:off x="614363" y="1371601"/>
            <a:ext cx="10934332" cy="4190994"/>
          </a:xfrm>
        </p:spPr>
        <p:txBody>
          <a:bodyPr>
            <a:normAutofit/>
          </a:bodyPr>
          <a:lstStyle/>
          <a:p>
            <a:r>
              <a:rPr lang="en-US" sz="1600" b="1" dirty="0"/>
              <a:t>Budget</a:t>
            </a:r>
            <a:r>
              <a:rPr lang="en-US" sz="1600" dirty="0"/>
              <a:t> – Planned amount </a:t>
            </a:r>
          </a:p>
          <a:p>
            <a:endParaRPr lang="en-US" sz="1600" b="1" dirty="0"/>
          </a:p>
          <a:p>
            <a:r>
              <a:rPr lang="en-US" sz="1600" b="1" dirty="0"/>
              <a:t>Pre-Encumbrance</a:t>
            </a:r>
            <a:r>
              <a:rPr lang="en-US" sz="1600" dirty="0"/>
              <a:t> – Purchase Requisitions prior to approval and/or Purchase Order issuance</a:t>
            </a:r>
          </a:p>
          <a:p>
            <a:endParaRPr lang="en-US" sz="1600" b="1" dirty="0"/>
          </a:p>
          <a:p>
            <a:r>
              <a:rPr lang="en-US" sz="1600" b="1" dirty="0"/>
              <a:t>Encumbrance</a:t>
            </a:r>
            <a:r>
              <a:rPr lang="en-US" sz="1600" dirty="0"/>
              <a:t> – Purchase Orders that are not fully received and/or invoiced</a:t>
            </a:r>
          </a:p>
          <a:p>
            <a:endParaRPr lang="en-US" sz="1600" b="1" dirty="0"/>
          </a:p>
          <a:p>
            <a:r>
              <a:rPr lang="en-US" sz="1600" b="1" dirty="0"/>
              <a:t>Actuals</a:t>
            </a:r>
            <a:r>
              <a:rPr lang="en-US" sz="1600" dirty="0"/>
              <a:t> – Generated or received Revenue, posted and processed Supplier Invoices, Expense Reports, Ad Hoc Payments, Payroll Accruals, and Manual Journal Entries</a:t>
            </a:r>
          </a:p>
          <a:p>
            <a:endParaRPr lang="en-US" sz="1600" b="1" dirty="0"/>
          </a:p>
          <a:p>
            <a:r>
              <a:rPr lang="en-US" sz="1600" b="1" dirty="0"/>
              <a:t>Total Spent </a:t>
            </a:r>
            <a:r>
              <a:rPr lang="en-US" sz="1600" dirty="0"/>
              <a:t>– Addition of Pre-Encumbered, Encumbered, and Actual Expenses</a:t>
            </a:r>
          </a:p>
          <a:p>
            <a:r>
              <a:rPr lang="en-US" sz="1600" dirty="0"/>
              <a:t>Remaining Budget – Subtraction of Budget and Total Spent</a:t>
            </a:r>
          </a:p>
          <a:p>
            <a:endParaRPr lang="en-US" sz="1600" b="1" dirty="0"/>
          </a:p>
          <a:p>
            <a:r>
              <a:rPr lang="en-US" sz="1600" b="1" dirty="0"/>
              <a:t>% Left of Budget </a:t>
            </a:r>
            <a:r>
              <a:rPr lang="en-US" sz="1600" dirty="0"/>
              <a:t>– Percentage of Total Spent over the Budget for this line</a:t>
            </a:r>
          </a:p>
          <a:p>
            <a:endParaRPr lang="en-US" dirty="0"/>
          </a:p>
          <a:p>
            <a:r>
              <a:rPr lang="en-US" i="1" dirty="0">
                <a:solidFill>
                  <a:srgbClr val="A7621C"/>
                </a:solidFill>
              </a:rPr>
              <a:t>*Working with reporting team to adjust Actuals representation to display “reserved” entries, like unpaid expenses reports, and to remove entries related to “Business Assets”.  </a:t>
            </a:r>
          </a:p>
        </p:txBody>
      </p:sp>
    </p:spTree>
    <p:extLst>
      <p:ext uri="{BB962C8B-B14F-4D97-AF65-F5344CB8AC3E}">
        <p14:creationId xmlns:p14="http://schemas.microsoft.com/office/powerpoint/2010/main" val="48517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6359-82E9-38BA-3F60-49AEAC58A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EBEF1-88E2-CBD8-2E65-1541A2A2DBE0}"/>
              </a:ext>
            </a:extLst>
          </p:cNvPr>
          <p:cNvSpPr>
            <a:spLocks noGrp="1"/>
          </p:cNvSpPr>
          <p:nvPr>
            <p:ph type="title"/>
          </p:nvPr>
        </p:nvSpPr>
        <p:spPr>
          <a:xfrm>
            <a:off x="619250" y="641044"/>
            <a:ext cx="10934333" cy="483722"/>
          </a:xfrm>
        </p:spPr>
        <p:txBody>
          <a:bodyPr/>
          <a:lstStyle/>
          <a:p>
            <a:r>
              <a:rPr lang="en-US" dirty="0"/>
              <a:t>Exporting Functionality</a:t>
            </a:r>
          </a:p>
        </p:txBody>
      </p:sp>
      <p:sp>
        <p:nvSpPr>
          <p:cNvPr id="3" name="Text Placeholder 2">
            <a:extLst>
              <a:ext uri="{FF2B5EF4-FFF2-40B4-BE49-F238E27FC236}">
                <a16:creationId xmlns:a16="http://schemas.microsoft.com/office/drawing/2014/main" id="{9707F818-6339-085C-561B-4007C329D77A}"/>
              </a:ext>
            </a:extLst>
          </p:cNvPr>
          <p:cNvSpPr>
            <a:spLocks noGrp="1"/>
          </p:cNvSpPr>
          <p:nvPr>
            <p:ph type="body" sz="quarter" idx="14"/>
          </p:nvPr>
        </p:nvSpPr>
        <p:spPr>
          <a:xfrm>
            <a:off x="614363" y="1524001"/>
            <a:ext cx="4332145" cy="4038594"/>
          </a:xfrm>
        </p:spPr>
        <p:txBody>
          <a:bodyPr>
            <a:normAutofit/>
          </a:bodyPr>
          <a:lstStyle/>
          <a:p>
            <a:r>
              <a:rPr lang="en-US" sz="1600" dirty="0"/>
              <a:t>If you want to export a high-level budget report, use the Excel or PDF Icons located on the top, right of your screen.  </a:t>
            </a:r>
          </a:p>
          <a:p>
            <a:endParaRPr lang="en-US" sz="1600" dirty="0"/>
          </a:p>
          <a:p>
            <a:r>
              <a:rPr lang="en-US" sz="1600" dirty="0"/>
              <a:t>The PDF option will only provide the highest level of information, which is total Revenue and Total Expense.  It will not provide the capability to view by Ledger Account or Spend Category. </a:t>
            </a:r>
          </a:p>
          <a:p>
            <a:endParaRPr lang="en-US" sz="1600" dirty="0"/>
          </a:p>
          <a:p>
            <a:r>
              <a:rPr lang="en-US" sz="1600" dirty="0"/>
              <a:t>The Excel option will provide a Subtotaled Outline of the summarized details by Ledger Account and Spend Category. Use the Outline Numbers or Plus Sign buttons on the left side of the worksheet to expand the outline and view details by Ledger Account down to Spend. </a:t>
            </a:r>
          </a:p>
        </p:txBody>
      </p:sp>
      <p:pic>
        <p:nvPicPr>
          <p:cNvPr id="7" name="Picture 6">
            <a:extLst>
              <a:ext uri="{FF2B5EF4-FFF2-40B4-BE49-F238E27FC236}">
                <a16:creationId xmlns:a16="http://schemas.microsoft.com/office/drawing/2014/main" id="{512D8954-1D04-7BDD-6C48-56C5E5BA057D}"/>
              </a:ext>
            </a:extLst>
          </p:cNvPr>
          <p:cNvPicPr>
            <a:picLocks noChangeAspect="1"/>
          </p:cNvPicPr>
          <p:nvPr/>
        </p:nvPicPr>
        <p:blipFill>
          <a:blip r:embed="rId2"/>
          <a:stretch>
            <a:fillRect/>
          </a:stretch>
        </p:blipFill>
        <p:spPr>
          <a:xfrm>
            <a:off x="5257800" y="1135002"/>
            <a:ext cx="2184512" cy="2616334"/>
          </a:xfrm>
          <a:prstGeom prst="rect">
            <a:avLst/>
          </a:prstGeom>
        </p:spPr>
      </p:pic>
      <p:pic>
        <p:nvPicPr>
          <p:cNvPr id="11" name="Picture 10">
            <a:extLst>
              <a:ext uri="{FF2B5EF4-FFF2-40B4-BE49-F238E27FC236}">
                <a16:creationId xmlns:a16="http://schemas.microsoft.com/office/drawing/2014/main" id="{2C4A4A6A-F529-6298-14A9-520A6ED71741}"/>
              </a:ext>
            </a:extLst>
          </p:cNvPr>
          <p:cNvPicPr>
            <a:picLocks noChangeAspect="1"/>
          </p:cNvPicPr>
          <p:nvPr/>
        </p:nvPicPr>
        <p:blipFill>
          <a:blip r:embed="rId3"/>
          <a:stretch>
            <a:fillRect/>
          </a:stretch>
        </p:blipFill>
        <p:spPr>
          <a:xfrm>
            <a:off x="7719485" y="2286000"/>
            <a:ext cx="4124821" cy="3418770"/>
          </a:xfrm>
          <a:prstGeom prst="rect">
            <a:avLst/>
          </a:prstGeom>
        </p:spPr>
      </p:pic>
    </p:spTree>
    <p:extLst>
      <p:ext uri="{BB962C8B-B14F-4D97-AF65-F5344CB8AC3E}">
        <p14:creationId xmlns:p14="http://schemas.microsoft.com/office/powerpoint/2010/main" val="10428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3547-24D4-ECD6-A065-658AC8C136B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C445A3-F81E-307F-AD2C-6130ECE464D9}"/>
              </a:ext>
            </a:extLst>
          </p:cNvPr>
          <p:cNvSpPr>
            <a:spLocks noGrp="1"/>
          </p:cNvSpPr>
          <p:nvPr>
            <p:ph type="body" sz="quarter" idx="14"/>
          </p:nvPr>
        </p:nvSpPr>
        <p:spPr>
          <a:xfrm>
            <a:off x="336159" y="1447800"/>
            <a:ext cx="11217423" cy="1371601"/>
          </a:xfrm>
        </p:spPr>
        <p:txBody>
          <a:bodyPr>
            <a:normAutofit/>
          </a:bodyPr>
          <a:lstStyle/>
          <a:p>
            <a:r>
              <a:rPr lang="en-US" sz="1600" dirty="0"/>
              <a:t>Workday provides reports within reports to allow for queries of specific data.  </a:t>
            </a:r>
          </a:p>
          <a:p>
            <a:r>
              <a:rPr lang="en-US" sz="1600" dirty="0"/>
              <a:t>Any number that is blue (or red) can be clicked on to provide a new report of detailed information relating to the chosen number. </a:t>
            </a:r>
            <a:endParaRPr lang="en-US" sz="900" dirty="0"/>
          </a:p>
        </p:txBody>
      </p:sp>
      <p:sp>
        <p:nvSpPr>
          <p:cNvPr id="2" name="Title 1">
            <a:extLst>
              <a:ext uri="{FF2B5EF4-FFF2-40B4-BE49-F238E27FC236}">
                <a16:creationId xmlns:a16="http://schemas.microsoft.com/office/drawing/2014/main" id="{C1073DCB-8B3A-5B88-CA73-D7EC8F296799}"/>
              </a:ext>
            </a:extLst>
          </p:cNvPr>
          <p:cNvSpPr>
            <a:spLocks noGrp="1"/>
          </p:cNvSpPr>
          <p:nvPr>
            <p:ph type="title"/>
          </p:nvPr>
        </p:nvSpPr>
        <p:spPr>
          <a:xfrm>
            <a:off x="619250" y="641044"/>
            <a:ext cx="10934333" cy="483722"/>
          </a:xfrm>
        </p:spPr>
        <p:txBody>
          <a:bodyPr/>
          <a:lstStyle/>
          <a:p>
            <a:r>
              <a:rPr lang="en-US" dirty="0"/>
              <a:t>Workday Matrix Reports – Query for Specific Details</a:t>
            </a:r>
          </a:p>
        </p:txBody>
      </p:sp>
      <p:pic>
        <p:nvPicPr>
          <p:cNvPr id="6" name="Picture 5">
            <a:extLst>
              <a:ext uri="{FF2B5EF4-FFF2-40B4-BE49-F238E27FC236}">
                <a16:creationId xmlns:a16="http://schemas.microsoft.com/office/drawing/2014/main" id="{48D0C439-8392-3F86-F683-4419ECD81377}"/>
              </a:ext>
            </a:extLst>
          </p:cNvPr>
          <p:cNvPicPr>
            <a:picLocks noChangeAspect="1"/>
          </p:cNvPicPr>
          <p:nvPr/>
        </p:nvPicPr>
        <p:blipFill>
          <a:blip r:embed="rId3"/>
          <a:stretch>
            <a:fillRect/>
          </a:stretch>
        </p:blipFill>
        <p:spPr>
          <a:xfrm>
            <a:off x="5468169" y="3086100"/>
            <a:ext cx="6458837" cy="2324100"/>
          </a:xfrm>
          <a:prstGeom prst="rect">
            <a:avLst/>
          </a:prstGeom>
        </p:spPr>
      </p:pic>
      <p:sp>
        <p:nvSpPr>
          <p:cNvPr id="8" name="Text Placeholder 2">
            <a:extLst>
              <a:ext uri="{FF2B5EF4-FFF2-40B4-BE49-F238E27FC236}">
                <a16:creationId xmlns:a16="http://schemas.microsoft.com/office/drawing/2014/main" id="{123AAD44-1220-E2E7-F43B-DD5662841A69}"/>
              </a:ext>
            </a:extLst>
          </p:cNvPr>
          <p:cNvSpPr txBox="1">
            <a:spLocks/>
          </p:cNvSpPr>
          <p:nvPr/>
        </p:nvSpPr>
        <p:spPr>
          <a:xfrm>
            <a:off x="228600" y="2819401"/>
            <a:ext cx="5029200" cy="2971799"/>
          </a:xfrm>
          <a:prstGeom prst="rect">
            <a:avLst/>
          </a:prstGeom>
        </p:spPr>
        <p:txBody>
          <a:bodyPr vert="horz" lIns="91440" tIns="45720" rIns="91440" bIns="45720" rtlCol="0">
            <a:normAutofit fontScale="92500" lnSpcReduction="20000"/>
          </a:bodyPr>
          <a:lstStyle>
            <a:lvl1pPr marL="0" marR="0" indent="0" algn="l" defTabSz="914400" rtl="0" eaLnBrk="1" fontAlgn="auto" latinLnBrk="0" hangingPunct="1">
              <a:lnSpc>
                <a:spcPct val="150000"/>
              </a:lnSpc>
              <a:spcBef>
                <a:spcPts val="1100"/>
              </a:spcBef>
              <a:spcAft>
                <a:spcPts val="0"/>
              </a:spcAft>
              <a:buClrTx/>
              <a:buSzTx/>
              <a:buFontTx/>
              <a:buNone/>
              <a:tabLst/>
              <a:defRPr sz="1400" kern="1200" spc="3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spc="30" baseline="0">
                <a:solidFill>
                  <a:srgbClr val="A6611B"/>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pop-up report will display and can be used to:</a:t>
            </a:r>
          </a:p>
          <a:p>
            <a:pPr marL="342900" indent="-342900">
              <a:spcBef>
                <a:spcPts val="0"/>
              </a:spcBef>
              <a:buFontTx/>
              <a:buAutoNum type="arabicPeriod"/>
            </a:pPr>
            <a:r>
              <a:rPr lang="en-US" sz="1600" dirty="0"/>
              <a:t>Refresh details by selection of View By Criteria</a:t>
            </a:r>
          </a:p>
          <a:p>
            <a:pPr marL="1028700" lvl="1" indent="-342900">
              <a:spcBef>
                <a:spcPts val="0"/>
              </a:spcBef>
              <a:buFontTx/>
              <a:buAutoNum type="arabicPeriod"/>
            </a:pPr>
            <a:r>
              <a:rPr lang="en-US" sz="1600" dirty="0"/>
              <a:t>“View by” will display as rows</a:t>
            </a:r>
          </a:p>
          <a:p>
            <a:pPr marL="1028700" lvl="1" indent="-342900">
              <a:spcBef>
                <a:spcPts val="0"/>
              </a:spcBef>
              <a:buFontTx/>
              <a:buAutoNum type="arabicPeriod"/>
            </a:pPr>
            <a:r>
              <a:rPr lang="en-US" sz="1600" dirty="0"/>
              <a:t>“and then by” will display as columns</a:t>
            </a:r>
          </a:p>
          <a:p>
            <a:pPr marL="342900" indent="-342900">
              <a:spcBef>
                <a:spcPts val="0"/>
              </a:spcBef>
              <a:buFontTx/>
              <a:buAutoNum type="arabicPeriod"/>
            </a:pPr>
            <a:r>
              <a:rPr lang="en-US" sz="1600" dirty="0"/>
              <a:t>Export to PDF, Excel, Worksheets, or View as a Graph</a:t>
            </a:r>
          </a:p>
          <a:p>
            <a:pPr marL="342900" indent="-342900">
              <a:spcBef>
                <a:spcPts val="0"/>
              </a:spcBef>
              <a:buFontTx/>
              <a:buAutoNum type="arabicPeriod"/>
            </a:pPr>
            <a:r>
              <a:rPr lang="en-US" sz="1600" dirty="0"/>
              <a:t>Filter by column headings (such as Journal Source)</a:t>
            </a:r>
          </a:p>
          <a:p>
            <a:pPr marL="342900" indent="-342900">
              <a:spcBef>
                <a:spcPts val="0"/>
              </a:spcBef>
              <a:buFontTx/>
              <a:buAutoNum type="arabicPeriod"/>
            </a:pPr>
            <a:r>
              <a:rPr lang="en-US" sz="1600" dirty="0"/>
              <a:t>Click on magnifying glass to view details of transactions</a:t>
            </a:r>
          </a:p>
        </p:txBody>
      </p:sp>
    </p:spTree>
    <p:extLst>
      <p:ext uri="{BB962C8B-B14F-4D97-AF65-F5344CB8AC3E}">
        <p14:creationId xmlns:p14="http://schemas.microsoft.com/office/powerpoint/2010/main" val="283177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0ACC9-AFE5-1740-0FCC-19C3040782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B86E4F-5E2C-5DBA-E0F4-0B4D9334E695}"/>
              </a:ext>
            </a:extLst>
          </p:cNvPr>
          <p:cNvSpPr>
            <a:spLocks noGrp="1"/>
          </p:cNvSpPr>
          <p:nvPr>
            <p:ph type="body" sz="quarter" idx="14"/>
          </p:nvPr>
        </p:nvSpPr>
        <p:spPr>
          <a:xfrm>
            <a:off x="614362" y="1600200"/>
            <a:ext cx="5481637" cy="4190999"/>
          </a:xfrm>
        </p:spPr>
        <p:txBody>
          <a:bodyPr>
            <a:normAutofit lnSpcReduction="10000"/>
          </a:bodyPr>
          <a:lstStyle/>
          <a:p>
            <a:r>
              <a:rPr lang="en-US" sz="1600" dirty="0"/>
              <a:t>Manual Journals are journal entries posted by Accounting.  The majority will represent converted entries from Financial Edge.  Manual Journals may also be needed to post transfers between departments or corrections of accounting entries. </a:t>
            </a:r>
          </a:p>
          <a:p>
            <a:r>
              <a:rPr lang="en-US" sz="1600" dirty="0"/>
              <a:t>Operational Journals are journal entries posted by Workday delivered Processes, such as Payroll, Purchasing, Supplier Invoices and Expense Reports.</a:t>
            </a:r>
          </a:p>
          <a:p>
            <a:r>
              <a:rPr lang="en-US" sz="1600" dirty="0"/>
              <a:t>Organizing your Actual Expenses by Journal Source can help you quickly identify transactions and understand how spending is occurring in your department.</a:t>
            </a:r>
          </a:p>
        </p:txBody>
      </p:sp>
      <p:sp>
        <p:nvSpPr>
          <p:cNvPr id="2" name="Title 1">
            <a:extLst>
              <a:ext uri="{FF2B5EF4-FFF2-40B4-BE49-F238E27FC236}">
                <a16:creationId xmlns:a16="http://schemas.microsoft.com/office/drawing/2014/main" id="{352D2B8B-D374-ED2F-9CFB-7D3716AB250C}"/>
              </a:ext>
            </a:extLst>
          </p:cNvPr>
          <p:cNvSpPr>
            <a:spLocks noGrp="1"/>
          </p:cNvSpPr>
          <p:nvPr>
            <p:ph type="title"/>
          </p:nvPr>
        </p:nvSpPr>
        <p:spPr>
          <a:xfrm>
            <a:off x="619250" y="641044"/>
            <a:ext cx="10934333" cy="483722"/>
          </a:xfrm>
        </p:spPr>
        <p:txBody>
          <a:bodyPr/>
          <a:lstStyle/>
          <a:p>
            <a:r>
              <a:rPr lang="en-US" dirty="0"/>
              <a:t>Journal Sources</a:t>
            </a:r>
          </a:p>
        </p:txBody>
      </p:sp>
      <p:pic>
        <p:nvPicPr>
          <p:cNvPr id="6" name="Picture 5">
            <a:extLst>
              <a:ext uri="{FF2B5EF4-FFF2-40B4-BE49-F238E27FC236}">
                <a16:creationId xmlns:a16="http://schemas.microsoft.com/office/drawing/2014/main" id="{00065E05-9545-845F-DCE6-91377E4D5408}"/>
              </a:ext>
            </a:extLst>
          </p:cNvPr>
          <p:cNvPicPr>
            <a:picLocks noChangeAspect="1"/>
          </p:cNvPicPr>
          <p:nvPr/>
        </p:nvPicPr>
        <p:blipFill>
          <a:blip r:embed="rId3"/>
          <a:stretch>
            <a:fillRect/>
          </a:stretch>
        </p:blipFill>
        <p:spPr>
          <a:xfrm>
            <a:off x="7162800" y="901774"/>
            <a:ext cx="2514600" cy="4696624"/>
          </a:xfrm>
          <a:prstGeom prst="rect">
            <a:avLst/>
          </a:prstGeom>
        </p:spPr>
      </p:pic>
    </p:spTree>
    <p:extLst>
      <p:ext uri="{BB962C8B-B14F-4D97-AF65-F5344CB8AC3E}">
        <p14:creationId xmlns:p14="http://schemas.microsoft.com/office/powerpoint/2010/main" val="2182809337"/>
      </p:ext>
    </p:extLst>
  </p:cSld>
  <p:clrMapOvr>
    <a:masterClrMapping/>
  </p:clrMapOvr>
</p:sld>
</file>

<file path=ppt/theme/theme1.xml><?xml version="1.0" encoding="utf-8"?>
<a:theme xmlns:a="http://schemas.openxmlformats.org/drawingml/2006/main" name="Opening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isc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itle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ection Titl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ivider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Quot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hart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1737</TotalTime>
  <Words>1083</Words>
  <Application>Microsoft Office PowerPoint</Application>
  <PresentationFormat>Widescreen</PresentationFormat>
  <Paragraphs>131</Paragraphs>
  <Slides>15</Slides>
  <Notes>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15</vt:i4>
      </vt:variant>
    </vt:vector>
  </HeadingPairs>
  <TitlesOfParts>
    <vt:vector size="29" baseType="lpstr">
      <vt:lpstr>Figtree</vt:lpstr>
      <vt:lpstr>Figtree Light</vt:lpstr>
      <vt:lpstr>Besley Medium</vt:lpstr>
      <vt:lpstr>Arial</vt:lpstr>
      <vt:lpstr>Marcellus</vt:lpstr>
      <vt:lpstr>Aptos</vt:lpstr>
      <vt:lpstr>Opening Slides</vt:lpstr>
      <vt:lpstr>Text Slides</vt:lpstr>
      <vt:lpstr>Misc Slides</vt:lpstr>
      <vt:lpstr>Title Slides</vt:lpstr>
      <vt:lpstr>Section Titles</vt:lpstr>
      <vt:lpstr>Dividers</vt:lpstr>
      <vt:lpstr>Quotes</vt:lpstr>
      <vt:lpstr>Charts</vt:lpstr>
      <vt:lpstr>PowerPoint Presentation</vt:lpstr>
      <vt:lpstr>Budget Reporting</vt:lpstr>
      <vt:lpstr>Budget Best Practices</vt:lpstr>
      <vt:lpstr>Budget Report Prompts</vt:lpstr>
      <vt:lpstr>Budget Report Rows</vt:lpstr>
      <vt:lpstr>Budget Report Columns</vt:lpstr>
      <vt:lpstr>Exporting Functionality</vt:lpstr>
      <vt:lpstr>Workday Matrix Reports – Query for Specific Details</vt:lpstr>
      <vt:lpstr>Journal Sources</vt:lpstr>
      <vt:lpstr>Activity and Gift Worktags in Operating Budget</vt:lpstr>
      <vt:lpstr>Workday How-to-Guides</vt:lpstr>
      <vt:lpstr>Additional Help</vt:lpstr>
      <vt:lpstr>Contact</vt:lpstr>
      <vt:lpstr>Contact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Tijana Stefanovic</cp:lastModifiedBy>
  <cp:revision>50</cp:revision>
  <dcterms:created xsi:type="dcterms:W3CDTF">2024-12-17T22:39:26Z</dcterms:created>
  <dcterms:modified xsi:type="dcterms:W3CDTF">2026-04-13T13:04:09Z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2024-12-17T00:00:00Z</vt:filetime>
  </property>
  <property fmtid="{D5CDD505-2E9C-101B-9397-08002B2CF9AE}" pid="3" name="Creator">
    <vt:lpwstr>Adobe InDesign 20.0 (Macintosh)</vt:lpwstr>
  </property>
  <property fmtid="{D5CDD505-2E9C-101B-9397-08002B2CF9AE}" pid="4" name="LastSaved">
    <vt:filetime>2024-12-17T00:00:00Z</vt:filetime>
  </property>
  <property fmtid="{D5CDD505-2E9C-101B-9397-08002B2CF9AE}" pid="5" name="Producer">
    <vt:lpwstr>Adobe PDF Library 17.0</vt:lpwstr>
  </property>
</Properties>
</file>